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sldIdLst>
    <p:sldId id="317" r:id="rId3"/>
    <p:sldId id="257" r:id="rId4"/>
    <p:sldId id="278" r:id="rId5"/>
    <p:sldId id="280" r:id="rId6"/>
    <p:sldId id="284" r:id="rId7"/>
    <p:sldId id="281" r:id="rId8"/>
    <p:sldId id="285" r:id="rId9"/>
    <p:sldId id="282" r:id="rId10"/>
    <p:sldId id="287" r:id="rId11"/>
    <p:sldId id="283" r:id="rId12"/>
    <p:sldId id="288" r:id="rId13"/>
    <p:sldId id="316" r:id="rId14"/>
    <p:sldId id="268" r:id="rId15"/>
    <p:sldId id="295" r:id="rId16"/>
    <p:sldId id="296" r:id="rId17"/>
    <p:sldId id="262" r:id="rId18"/>
    <p:sldId id="289" r:id="rId19"/>
    <p:sldId id="294" r:id="rId20"/>
    <p:sldId id="309" r:id="rId21"/>
    <p:sldId id="310" r:id="rId22"/>
    <p:sldId id="311" r:id="rId23"/>
    <p:sldId id="312" r:id="rId24"/>
    <p:sldId id="313" r:id="rId25"/>
    <p:sldId id="315" r:id="rId26"/>
    <p:sldId id="314" r:id="rId27"/>
    <p:sldId id="271" r:id="rId2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3D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25" d="100"/>
          <a:sy n="25" d="100"/>
        </p:scale>
        <p:origin x="1668" y="460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1DEC5-993D-42D9-8969-81F9707E01D3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5C6A9-7201-4A05-AE89-34FE92C1EA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497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5C6A9-7201-4A05-AE89-34FE92C1EA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31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5C6A9-7201-4A05-AE89-34FE92C1EA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62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95C6A9-7201-4A05-AE89-34FE92C1EA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60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8D192-19FA-B3FD-54D7-5BB9003AF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05F88C-C4F4-328D-87AB-CFBFF4B2BD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EC55E-AABC-0258-A371-761B753386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8611581C-E20F-47C6-81AB-D12F03711A40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BE7B2-942A-DA45-774D-A3EEC6498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A59AC-1DFD-52FD-0DB0-30185A868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C56CFFFB-7406-4050-8FC9-8990A12FB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4121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D8734-30AF-E74D-08A9-FA2B7E34F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507A9-CC25-6531-DC5D-F5CCF4EB9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D9519-A081-888A-F2A5-27FC21B3E1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8611581C-E20F-47C6-81AB-D12F03711A40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34C23-634D-7B12-9B46-79B6A4CA1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ADB81-9AF1-BB05-9269-E30A31F0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C56CFFFB-7406-4050-8FC9-8990A12FB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149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83E38-8BBE-2CBE-3769-B497FB1E4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  <a:prstGeom prst="rect">
            <a:avLst/>
          </a:prstGeo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0B9BB-8EA0-06EE-E78A-512766E27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4A5E5-A4EE-9EC9-121D-7D63292D2F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8611581C-E20F-47C6-81AB-D12F03711A40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E41FA-1065-CBC0-40C0-B71291065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74932-3B4E-9EA5-21E7-266686588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C56CFFFB-7406-4050-8FC9-8990A12FB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61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9B9B7-BE28-812A-A4EB-DA578FD4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BEABF-DB87-ADEA-B662-5B7C67B20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47250-5B87-EE5F-022D-62C1FDA3E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3DF6FC-EC73-444D-F02F-4432E4912E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8611581C-E20F-47C6-81AB-D12F03711A40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7599B-686B-8DD4-DDE0-F7B3B3E6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10C65-F02B-2D87-5062-7783327B5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C56CFFFB-7406-4050-8FC9-8990A12FB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49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0196-A789-F0ED-4D34-AD185E9D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BCF63-6270-FED1-061F-9836E7FBC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5BCBD-EE7F-348E-0230-3BEF50703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B6095C-3235-2C4F-09C5-07C0B01679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7EAD3A-1717-5C4C-00C1-A1B1ABF433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A21D7E-C42B-EFCE-D6EA-03E84CC2B8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8611581C-E20F-47C6-81AB-D12F03711A40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3E656F-8064-4FBC-D89C-6983CD50E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68D052-4DAB-F1EA-0675-9B422908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C56CFFFB-7406-4050-8FC9-8990A12FB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53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169E7-101B-7A09-2931-EA41C1A63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74DB15-7567-2F19-9DA4-805C5C1DE6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8611581C-E20F-47C6-81AB-D12F03711A40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E4D25-6148-18E1-38A2-79A0B7183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1E9F7-1E46-BEE4-17F2-D13D25E7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C56CFFFB-7406-4050-8FC9-8990A12FB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91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C0D99C-DDC1-3528-9F41-776ADC9FFD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8611581C-E20F-47C6-81AB-D12F03711A40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B7534E-FF0A-298B-6B55-2F216BD24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37A7E-54F5-8E5A-5AE8-B01618EA4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C56CFFFB-7406-4050-8FC9-8990A12FB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29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35123-31D2-4B8A-10C5-3D2015B84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6F87D-01E9-664B-7D3C-F44ED15DC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F4662E-C3AF-212F-AF04-24B4153AD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D826D3-C272-B1D9-018D-3D383E5AB8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8611581C-E20F-47C6-81AB-D12F03711A40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83C26F-93CE-FB49-6875-8018F36B3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D03A06-D914-9D8F-861A-7813A8BDF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C56CFFFB-7406-4050-8FC9-8990A12FB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0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9EA06-997C-E02B-532D-0001022C6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0138F-D581-C7B9-CA37-8B8DF4573D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DCD620-2D76-4F7B-7CFE-C7AE2EA56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E39216-F502-8F58-4075-89A21799CF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8611581C-E20F-47C6-81AB-D12F03711A40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AB817-EC74-9C61-6AB2-810422004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BE123-C511-C357-533B-697A364F4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C56CFFFB-7406-4050-8FC9-8990A12FB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309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E50AD-4475-E58D-C5CC-5439D17E5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4051A-BC5A-49CD-996B-3EA7CA8D7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A3E4E-61C4-97BF-76F0-7E943C23AB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8611581C-E20F-47C6-81AB-D12F03711A40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8E6A9-3C67-FA11-0220-02FF2312A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7E4B5-2559-1EE6-923E-A5D393507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C56CFFFB-7406-4050-8FC9-8990A12FB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339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4C400C-FB21-C68A-96AD-116D1B6D8F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BFBD95-E035-E492-BE72-FA7B7E5FBD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B7A4B-8D18-2064-76D7-01710B7EB6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8611581C-E20F-47C6-81AB-D12F03711A40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493F0-945D-CBEF-00E0-130BCB424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32077-2F1B-EBCA-B4CE-7F78AC081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C56CFFFB-7406-4050-8FC9-8990A12FB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22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104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emf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jpe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00.png"/><Relationship Id="rId3" Type="http://schemas.microsoft.com/office/2007/relationships/media" Target="../media/media2.mp3"/><Relationship Id="rId21" Type="http://schemas.microsoft.com/office/2007/relationships/hdphoto" Target="../media/hdphoto2.wdp"/><Relationship Id="rId7" Type="http://schemas.openxmlformats.org/officeDocument/2006/relationships/image" Target="../media/image30.png"/><Relationship Id="rId12" Type="http://schemas.openxmlformats.org/officeDocument/2006/relationships/image" Target="../media/image370.png"/><Relationship Id="rId17" Type="http://schemas.openxmlformats.org/officeDocument/2006/relationships/image" Target="../media/image36.png"/><Relationship Id="rId25" Type="http://schemas.openxmlformats.org/officeDocument/2006/relationships/image" Target="../media/image390.png"/><Relationship Id="rId2" Type="http://schemas.openxmlformats.org/officeDocument/2006/relationships/audio" Target="../media/media1.mp3"/><Relationship Id="rId16" Type="http://schemas.openxmlformats.org/officeDocument/2006/relationships/image" Target="../media/image35.png"/><Relationship Id="rId20" Type="http://schemas.openxmlformats.org/officeDocument/2006/relationships/image" Target="../media/image40.png"/><Relationship Id="rId1" Type="http://schemas.microsoft.com/office/2007/relationships/media" Target="../media/media1.mp3"/><Relationship Id="rId6" Type="http://schemas.openxmlformats.org/officeDocument/2006/relationships/image" Target="../media/image29.png"/><Relationship Id="rId24" Type="http://schemas.openxmlformats.org/officeDocument/2006/relationships/image" Target="../media/image380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34.png"/><Relationship Id="rId19" Type="http://schemas.microsoft.com/office/2007/relationships/hdphoto" Target="../media/hdphoto1.wdp"/><Relationship Id="rId4" Type="http://schemas.openxmlformats.org/officeDocument/2006/relationships/audio" Target="../media/media2.mp3"/><Relationship Id="rId14" Type="http://schemas.openxmlformats.org/officeDocument/2006/relationships/image" Target="../media/image33.png"/><Relationship Id="rId27" Type="http://schemas.openxmlformats.org/officeDocument/2006/relationships/image" Target="../media/image4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jpeg"/><Relationship Id="rId7" Type="http://schemas.openxmlformats.org/officeDocument/2006/relationships/image" Target="../media/image22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44.jpeg"/><Relationship Id="rId4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jpe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sv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5.jp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5" Type="http://schemas.microsoft.com/office/2007/relationships/hdphoto" Target="../media/hdphoto3.wdp"/><Relationship Id="rId10" Type="http://schemas.openxmlformats.org/officeDocument/2006/relationships/image" Target="../media/image49.svg"/><Relationship Id="rId4" Type="http://schemas.openxmlformats.org/officeDocument/2006/relationships/image" Target="../media/image46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0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9.png"/><Relationship Id="rId18" Type="http://schemas.openxmlformats.org/officeDocument/2006/relationships/image" Target="../media/image74.svg"/><Relationship Id="rId3" Type="http://schemas.openxmlformats.org/officeDocument/2006/relationships/image" Target="../media/image52.svg"/><Relationship Id="rId21" Type="http://schemas.openxmlformats.org/officeDocument/2006/relationships/image" Target="../media/image77.png"/><Relationship Id="rId7" Type="http://schemas.openxmlformats.org/officeDocument/2006/relationships/image" Target="../media/image57.svg"/><Relationship Id="rId12" Type="http://schemas.openxmlformats.org/officeDocument/2006/relationships/image" Target="../media/image68.jpeg"/><Relationship Id="rId17" Type="http://schemas.openxmlformats.org/officeDocument/2006/relationships/image" Target="../media/image73.png"/><Relationship Id="rId2" Type="http://schemas.openxmlformats.org/officeDocument/2006/relationships/image" Target="../media/image51.png"/><Relationship Id="rId16" Type="http://schemas.openxmlformats.org/officeDocument/2006/relationships/image" Target="../media/image72.svg"/><Relationship Id="rId20" Type="http://schemas.openxmlformats.org/officeDocument/2006/relationships/image" Target="../media/image7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7.svg"/><Relationship Id="rId5" Type="http://schemas.openxmlformats.org/officeDocument/2006/relationships/image" Target="../media/image54.sv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53.png"/><Relationship Id="rId9" Type="http://schemas.openxmlformats.org/officeDocument/2006/relationships/image" Target="../media/image63.svg"/><Relationship Id="rId14" Type="http://schemas.openxmlformats.org/officeDocument/2006/relationships/image" Target="../media/image70.svg"/><Relationship Id="rId22" Type="http://schemas.openxmlformats.org/officeDocument/2006/relationships/image" Target="../media/image7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3.jpeg"/><Relationship Id="rId9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46.png"/><Relationship Id="rId7" Type="http://schemas.openxmlformats.org/officeDocument/2006/relationships/image" Target="../media/image89.sv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8.png"/><Relationship Id="rId5" Type="http://schemas.openxmlformats.org/officeDocument/2006/relationships/image" Target="../media/image112.pn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1.png"/><Relationship Id="rId7" Type="http://schemas.openxmlformats.org/officeDocument/2006/relationships/image" Target="../media/image9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3.png"/><Relationship Id="rId10" Type="http://schemas.openxmlformats.org/officeDocument/2006/relationships/image" Target="../media/image93.gif"/><Relationship Id="rId4" Type="http://schemas.openxmlformats.org/officeDocument/2006/relationships/image" Target="../media/image82.png"/><Relationship Id="rId9" Type="http://schemas.openxmlformats.org/officeDocument/2006/relationships/image" Target="../media/image1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1.png"/><Relationship Id="rId7" Type="http://schemas.openxmlformats.org/officeDocument/2006/relationships/image" Target="../media/image9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3.png"/><Relationship Id="rId10" Type="http://schemas.openxmlformats.org/officeDocument/2006/relationships/image" Target="../media/image113.png"/><Relationship Id="rId4" Type="http://schemas.openxmlformats.org/officeDocument/2006/relationships/image" Target="../media/image82.png"/><Relationship Id="rId9" Type="http://schemas.openxmlformats.org/officeDocument/2006/relationships/image" Target="../media/image9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3" Type="http://schemas.openxmlformats.org/officeDocument/2006/relationships/image" Target="../media/image2.svg"/><Relationship Id="rId7" Type="http://schemas.openxmlformats.org/officeDocument/2006/relationships/image" Target="../media/image1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4" Type="http://schemas.openxmlformats.org/officeDocument/2006/relationships/image" Target="../media/image3.jpeg"/><Relationship Id="rId9" Type="http://schemas.openxmlformats.org/officeDocument/2006/relationships/image" Target="../media/image1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microsoft.com/office/2007/relationships/media" Target="../media/media2.mp3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microsoft.com/office/2007/relationships/hdphoto" Target="../media/hdphoto2.wdp"/><Relationship Id="rId2" Type="http://schemas.openxmlformats.org/officeDocument/2006/relationships/audio" Target="../media/media1.mp3"/><Relationship Id="rId16" Type="http://schemas.openxmlformats.org/officeDocument/2006/relationships/image" Target="../media/image38.png"/><Relationship Id="rId1" Type="http://schemas.microsoft.com/office/2007/relationships/media" Target="../media/media1.mp3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slideLayout" Target="../slideLayouts/slideLayout7.xml"/><Relationship Id="rId15" Type="http://schemas.microsoft.com/office/2007/relationships/hdphoto" Target="../media/hdphoto1.wdp"/><Relationship Id="rId23" Type="http://schemas.openxmlformats.org/officeDocument/2006/relationships/image" Target="../media/image230.png"/><Relationship Id="rId10" Type="http://schemas.openxmlformats.org/officeDocument/2006/relationships/image" Target="../media/image33.png"/><Relationship Id="rId4" Type="http://schemas.openxmlformats.org/officeDocument/2006/relationships/audio" Target="../media/media2.mp3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270.png"/><Relationship Id="rId3" Type="http://schemas.microsoft.com/office/2007/relationships/media" Target="../media/media2.mp3"/><Relationship Id="rId7" Type="http://schemas.openxmlformats.org/officeDocument/2006/relationships/image" Target="../media/image30.png"/><Relationship Id="rId12" Type="http://schemas.openxmlformats.org/officeDocument/2006/relationships/image" Target="../media/image250.png"/><Relationship Id="rId17" Type="http://schemas.openxmlformats.org/officeDocument/2006/relationships/image" Target="../media/image36.png"/><Relationship Id="rId25" Type="http://schemas.microsoft.com/office/2007/relationships/hdphoto" Target="../media/hdphoto2.wdp"/><Relationship Id="rId2" Type="http://schemas.openxmlformats.org/officeDocument/2006/relationships/audio" Target="../media/media1.mp3"/><Relationship Id="rId16" Type="http://schemas.openxmlformats.org/officeDocument/2006/relationships/image" Target="../media/image35.png"/><Relationship Id="rId1" Type="http://schemas.microsoft.com/office/2007/relationships/media" Target="../media/media1.mp3"/><Relationship Id="rId6" Type="http://schemas.openxmlformats.org/officeDocument/2006/relationships/image" Target="../media/image29.png"/><Relationship Id="rId24" Type="http://schemas.openxmlformats.org/officeDocument/2006/relationships/image" Target="../media/image40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34.png"/><Relationship Id="rId23" Type="http://schemas.openxmlformats.org/officeDocument/2006/relationships/image" Target="../media/image260.png"/><Relationship Id="rId28" Type="http://schemas.openxmlformats.org/officeDocument/2006/relationships/image" Target="../media/image280.png"/><Relationship Id="rId19" Type="http://schemas.microsoft.com/office/2007/relationships/hdphoto" Target="../media/hdphoto1.wdp"/><Relationship Id="rId4" Type="http://schemas.openxmlformats.org/officeDocument/2006/relationships/audio" Target="../media/media2.mp3"/><Relationship Id="rId14" Type="http://schemas.openxmlformats.org/officeDocument/2006/relationships/image" Target="../media/image33.png"/><Relationship Id="rId22" Type="http://schemas.openxmlformats.org/officeDocument/2006/relationships/image" Target="../media/image240.png"/><Relationship Id="rId27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4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340.png"/><Relationship Id="rId3" Type="http://schemas.microsoft.com/office/2007/relationships/media" Target="../media/media2.mp3"/><Relationship Id="rId7" Type="http://schemas.openxmlformats.org/officeDocument/2006/relationships/image" Target="../media/image30.png"/><Relationship Id="rId12" Type="http://schemas.openxmlformats.org/officeDocument/2006/relationships/image" Target="../media/image43.png"/><Relationship Id="rId17" Type="http://schemas.openxmlformats.org/officeDocument/2006/relationships/image" Target="../media/image36.png"/><Relationship Id="rId2" Type="http://schemas.openxmlformats.org/officeDocument/2006/relationships/audio" Target="../media/media1.mp3"/><Relationship Id="rId16" Type="http://schemas.openxmlformats.org/officeDocument/2006/relationships/image" Target="../media/image35.png"/><Relationship Id="rId29" Type="http://schemas.microsoft.com/office/2007/relationships/hdphoto" Target="../media/hdphoto2.wdp"/><Relationship Id="rId1" Type="http://schemas.microsoft.com/office/2007/relationships/media" Target="../media/media1.mp3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34.png"/><Relationship Id="rId28" Type="http://schemas.openxmlformats.org/officeDocument/2006/relationships/image" Target="../media/image38.png"/><Relationship Id="rId19" Type="http://schemas.microsoft.com/office/2007/relationships/hdphoto" Target="../media/hdphoto1.wdp"/><Relationship Id="rId31" Type="http://schemas.openxmlformats.org/officeDocument/2006/relationships/image" Target="../media/image320.png"/><Relationship Id="rId4" Type="http://schemas.openxmlformats.org/officeDocument/2006/relationships/audio" Target="../media/media2.mp3"/><Relationship Id="rId14" Type="http://schemas.openxmlformats.org/officeDocument/2006/relationships/image" Target="../media/image43.png"/><Relationship Id="rId27" Type="http://schemas.openxmlformats.org/officeDocument/2006/relationships/image" Target="../media/image350.png"/><Relationship Id="rId30" Type="http://schemas.openxmlformats.org/officeDocument/2006/relationships/image" Target="../media/image3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4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75877" y="0"/>
            <a:ext cx="21616984" cy="11211743"/>
            <a:chOff x="-273833" y="1232988"/>
            <a:chExt cx="28822644" cy="14948990"/>
          </a:xfrm>
        </p:grpSpPr>
        <p:sp>
          <p:nvSpPr>
            <p:cNvPr id="3" name="Freeform 3"/>
            <p:cNvSpPr/>
            <p:nvPr/>
          </p:nvSpPr>
          <p:spPr>
            <a:xfrm>
              <a:off x="-273833" y="11455410"/>
              <a:ext cx="28822644" cy="4726568"/>
            </a:xfrm>
            <a:custGeom>
              <a:avLst/>
              <a:gdLst/>
              <a:ahLst/>
              <a:cxnLst/>
              <a:rect l="l" t="t" r="r" b="b"/>
              <a:pathLst>
                <a:path w="28384489" h="4518793">
                  <a:moveTo>
                    <a:pt x="0" y="0"/>
                  </a:moveTo>
                  <a:lnTo>
                    <a:pt x="28384489" y="0"/>
                  </a:lnTo>
                  <a:lnTo>
                    <a:pt x="28384489" y="4518793"/>
                  </a:lnTo>
                  <a:lnTo>
                    <a:pt x="0" y="4518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48685" r="-1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1726411" y="1232988"/>
              <a:ext cx="24455714" cy="10222422"/>
            </a:xfrm>
            <a:custGeom>
              <a:avLst/>
              <a:gdLst/>
              <a:ahLst/>
              <a:cxnLst/>
              <a:rect l="l" t="t" r="r" b="b"/>
              <a:pathLst>
                <a:path w="27409550" h="12024904">
                  <a:moveTo>
                    <a:pt x="0" y="0"/>
                  </a:moveTo>
                  <a:lnTo>
                    <a:pt x="27409550" y="0"/>
                  </a:lnTo>
                  <a:lnTo>
                    <a:pt x="27409550" y="12024904"/>
                  </a:lnTo>
                  <a:lnTo>
                    <a:pt x="0" y="12024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0307" b="-2155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866925" y="439541"/>
            <a:ext cx="12922113" cy="6706749"/>
          </a:xfrm>
          <a:custGeom>
            <a:avLst/>
            <a:gdLst/>
            <a:ahLst/>
            <a:cxnLst/>
            <a:rect l="l" t="t" r="r" b="b"/>
            <a:pathLst>
              <a:path w="12922113" h="6706749">
                <a:moveTo>
                  <a:pt x="0" y="0"/>
                </a:moveTo>
                <a:lnTo>
                  <a:pt x="12922113" y="0"/>
                </a:lnTo>
                <a:lnTo>
                  <a:pt x="12922113" y="6706749"/>
                </a:lnTo>
                <a:lnTo>
                  <a:pt x="0" y="6706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471140" y="453834"/>
            <a:ext cx="3087082" cy="2989459"/>
          </a:xfrm>
          <a:custGeom>
            <a:avLst/>
            <a:gdLst/>
            <a:ahLst/>
            <a:cxnLst/>
            <a:rect l="l" t="t" r="r" b="b"/>
            <a:pathLst>
              <a:path w="2711318" h="2726188">
                <a:moveTo>
                  <a:pt x="0" y="0"/>
                </a:moveTo>
                <a:lnTo>
                  <a:pt x="2711317" y="0"/>
                </a:lnTo>
                <a:lnTo>
                  <a:pt x="2711317" y="2726188"/>
                </a:lnTo>
                <a:lnTo>
                  <a:pt x="0" y="27261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Freeform 7"/>
          <p:cNvSpPr/>
          <p:nvPr/>
        </p:nvSpPr>
        <p:spPr>
          <a:xfrm>
            <a:off x="14471140" y="3672672"/>
            <a:ext cx="3087082" cy="4214028"/>
          </a:xfrm>
          <a:custGeom>
            <a:avLst/>
            <a:gdLst/>
            <a:ahLst/>
            <a:cxnLst/>
            <a:rect l="l" t="t" r="r" b="b"/>
            <a:pathLst>
              <a:path w="2711318" h="3366196">
                <a:moveTo>
                  <a:pt x="0" y="0"/>
                </a:moveTo>
                <a:lnTo>
                  <a:pt x="2711317" y="0"/>
                </a:lnTo>
                <a:lnTo>
                  <a:pt x="2711317" y="3366196"/>
                </a:lnTo>
                <a:lnTo>
                  <a:pt x="0" y="33661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022460" y="4433000"/>
            <a:ext cx="7686337" cy="5393842"/>
          </a:xfrm>
          <a:custGeom>
            <a:avLst/>
            <a:gdLst/>
            <a:ahLst/>
            <a:cxnLst/>
            <a:rect l="l" t="t" r="r" b="b"/>
            <a:pathLst>
              <a:path w="9619432" h="7660566">
                <a:moveTo>
                  <a:pt x="0" y="0"/>
                </a:moveTo>
                <a:lnTo>
                  <a:pt x="9619432" y="0"/>
                </a:lnTo>
                <a:lnTo>
                  <a:pt x="9619432" y="7660566"/>
                </a:lnTo>
                <a:lnTo>
                  <a:pt x="0" y="76605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299987" y="4524956"/>
            <a:ext cx="3691387" cy="4549727"/>
          </a:xfrm>
          <a:custGeom>
            <a:avLst/>
            <a:gdLst/>
            <a:ahLst/>
            <a:cxnLst/>
            <a:rect l="l" t="t" r="r" b="b"/>
            <a:pathLst>
              <a:path w="3610804" h="4472843">
                <a:moveTo>
                  <a:pt x="0" y="0"/>
                </a:moveTo>
                <a:lnTo>
                  <a:pt x="3610804" y="0"/>
                </a:lnTo>
                <a:lnTo>
                  <a:pt x="3610804" y="4472843"/>
                </a:lnTo>
                <a:lnTo>
                  <a:pt x="0" y="447284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475252" y="5743787"/>
            <a:ext cx="3857363" cy="3060073"/>
          </a:xfrm>
          <a:custGeom>
            <a:avLst/>
            <a:gdLst/>
            <a:ahLst/>
            <a:cxnLst/>
            <a:rect l="l" t="t" r="r" b="b"/>
            <a:pathLst>
              <a:path w="2892318" h="1940482">
                <a:moveTo>
                  <a:pt x="0" y="0"/>
                </a:moveTo>
                <a:lnTo>
                  <a:pt x="2892317" y="0"/>
                </a:lnTo>
                <a:lnTo>
                  <a:pt x="2892317" y="1940482"/>
                </a:lnTo>
                <a:lnTo>
                  <a:pt x="0" y="194048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D16EE8-35AF-B01C-D784-757073099D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64199" y="182289"/>
            <a:ext cx="5879474" cy="34903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1F4E04-1E09-5178-70C8-2808676EFEF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78701" y="2544026"/>
            <a:ext cx="11650466" cy="278001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27D4EC3-93DF-CC0E-4703-86FD87F0335E}"/>
              </a:ext>
            </a:extLst>
          </p:cNvPr>
          <p:cNvGrpSpPr/>
          <p:nvPr/>
        </p:nvGrpSpPr>
        <p:grpSpPr>
          <a:xfrm>
            <a:off x="-217313" y="169024"/>
            <a:ext cx="5029200" cy="1918755"/>
            <a:chOff x="-362360" y="-29097"/>
            <a:chExt cx="4643839" cy="174244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5F396CB-E5B4-CEF0-4BDF-3A3D904F4F1C}"/>
                </a:ext>
              </a:extLst>
            </p:cNvPr>
            <p:cNvGrpSpPr/>
            <p:nvPr/>
          </p:nvGrpSpPr>
          <p:grpSpPr>
            <a:xfrm>
              <a:off x="-362360" y="-29097"/>
              <a:ext cx="4077519" cy="1457070"/>
              <a:chOff x="-568493" y="-13891"/>
              <a:chExt cx="3621054" cy="1472938"/>
            </a:xfrm>
          </p:grpSpPr>
          <p:sp>
            <p:nvSpPr>
              <p:cNvPr id="11" name="Oval 1">
                <a:extLst>
                  <a:ext uri="{FF2B5EF4-FFF2-40B4-BE49-F238E27FC236}">
                    <a16:creationId xmlns:a16="http://schemas.microsoft.com/office/drawing/2014/main" id="{ED47E759-B7DC-926F-A7A1-1F203658D9B6}"/>
                  </a:ext>
                </a:extLst>
              </p:cNvPr>
              <p:cNvSpPr/>
              <p:nvPr/>
            </p:nvSpPr>
            <p:spPr>
              <a:xfrm>
                <a:off x="-568493" y="-13891"/>
                <a:ext cx="3621054" cy="1472938"/>
              </a:xfrm>
              <a:custGeom>
                <a:avLst/>
                <a:gdLst>
                  <a:gd name="connsiteX0" fmla="*/ 0 w 4134676"/>
                  <a:gd name="connsiteY0" fmla="*/ 1916413 h 3832825"/>
                  <a:gd name="connsiteX1" fmla="*/ 2067338 w 4134676"/>
                  <a:gd name="connsiteY1" fmla="*/ 0 h 3832825"/>
                  <a:gd name="connsiteX2" fmla="*/ 4134676 w 4134676"/>
                  <a:gd name="connsiteY2" fmla="*/ 1916413 h 3832825"/>
                  <a:gd name="connsiteX3" fmla="*/ 2067338 w 4134676"/>
                  <a:gd name="connsiteY3" fmla="*/ 3832826 h 3832825"/>
                  <a:gd name="connsiteX4" fmla="*/ 0 w 4134676"/>
                  <a:gd name="connsiteY4" fmla="*/ 1916413 h 3832825"/>
                  <a:gd name="connsiteX0" fmla="*/ 0 w 3972630"/>
                  <a:gd name="connsiteY0" fmla="*/ 1927991 h 3832832"/>
                  <a:gd name="connsiteX1" fmla="*/ 1905292 w 3972630"/>
                  <a:gd name="connsiteY1" fmla="*/ 3 h 3832832"/>
                  <a:gd name="connsiteX2" fmla="*/ 3972630 w 3972630"/>
                  <a:gd name="connsiteY2" fmla="*/ 1916416 h 3832832"/>
                  <a:gd name="connsiteX3" fmla="*/ 1905292 w 3972630"/>
                  <a:gd name="connsiteY3" fmla="*/ 3832829 h 3832832"/>
                  <a:gd name="connsiteX4" fmla="*/ 0 w 3972630"/>
                  <a:gd name="connsiteY4" fmla="*/ 1927991 h 3832832"/>
                  <a:gd name="connsiteX0" fmla="*/ 0 w 4076802"/>
                  <a:gd name="connsiteY0" fmla="*/ 1931637 h 3838944"/>
                  <a:gd name="connsiteX1" fmla="*/ 1905292 w 4076802"/>
                  <a:gd name="connsiteY1" fmla="*/ 3649 h 3838944"/>
                  <a:gd name="connsiteX2" fmla="*/ 4076802 w 4076802"/>
                  <a:gd name="connsiteY2" fmla="*/ 1595971 h 3838944"/>
                  <a:gd name="connsiteX3" fmla="*/ 1905292 w 4076802"/>
                  <a:gd name="connsiteY3" fmla="*/ 3836475 h 3838944"/>
                  <a:gd name="connsiteX4" fmla="*/ 0 w 4076802"/>
                  <a:gd name="connsiteY4" fmla="*/ 1931637 h 3838944"/>
                  <a:gd name="connsiteX0" fmla="*/ 267 w 4077069"/>
                  <a:gd name="connsiteY0" fmla="*/ 1931637 h 3433646"/>
                  <a:gd name="connsiteX1" fmla="*/ 1905559 w 4077069"/>
                  <a:gd name="connsiteY1" fmla="*/ 3649 h 3433646"/>
                  <a:gd name="connsiteX2" fmla="*/ 4077069 w 4077069"/>
                  <a:gd name="connsiteY2" fmla="*/ 1595971 h 3433646"/>
                  <a:gd name="connsiteX3" fmla="*/ 2032881 w 4077069"/>
                  <a:gd name="connsiteY3" fmla="*/ 3431361 h 3433646"/>
                  <a:gd name="connsiteX4" fmla="*/ 267 w 4077069"/>
                  <a:gd name="connsiteY4" fmla="*/ 1931637 h 3433646"/>
                  <a:gd name="connsiteX0" fmla="*/ 7726 w 4084528"/>
                  <a:gd name="connsiteY0" fmla="*/ 1897116 h 3399112"/>
                  <a:gd name="connsiteX1" fmla="*/ 1450030 w 4084528"/>
                  <a:gd name="connsiteY1" fmla="*/ 3852 h 3399112"/>
                  <a:gd name="connsiteX2" fmla="*/ 4084528 w 4084528"/>
                  <a:gd name="connsiteY2" fmla="*/ 1561450 h 3399112"/>
                  <a:gd name="connsiteX3" fmla="*/ 2040340 w 4084528"/>
                  <a:gd name="connsiteY3" fmla="*/ 3396840 h 3399112"/>
                  <a:gd name="connsiteX4" fmla="*/ 7726 w 4084528"/>
                  <a:gd name="connsiteY4" fmla="*/ 1897116 h 3399112"/>
                  <a:gd name="connsiteX0" fmla="*/ 7963 w 4258385"/>
                  <a:gd name="connsiteY0" fmla="*/ 1898133 h 3400597"/>
                  <a:gd name="connsiteX1" fmla="*/ 1450267 w 4258385"/>
                  <a:gd name="connsiteY1" fmla="*/ 4869 h 3400597"/>
                  <a:gd name="connsiteX2" fmla="*/ 4258385 w 4258385"/>
                  <a:gd name="connsiteY2" fmla="*/ 1527743 h 3400597"/>
                  <a:gd name="connsiteX3" fmla="*/ 2040577 w 4258385"/>
                  <a:gd name="connsiteY3" fmla="*/ 3397857 h 3400597"/>
                  <a:gd name="connsiteX4" fmla="*/ 7963 w 4258385"/>
                  <a:gd name="connsiteY4" fmla="*/ 1898133 h 3400597"/>
                  <a:gd name="connsiteX0" fmla="*/ 6641 w 4476982"/>
                  <a:gd name="connsiteY0" fmla="*/ 2016899 h 3405995"/>
                  <a:gd name="connsiteX1" fmla="*/ 1668864 w 4476982"/>
                  <a:gd name="connsiteY1" fmla="*/ 7889 h 3405995"/>
                  <a:gd name="connsiteX2" fmla="*/ 4476982 w 4476982"/>
                  <a:gd name="connsiteY2" fmla="*/ 1530763 h 3405995"/>
                  <a:gd name="connsiteX3" fmla="*/ 2259174 w 4476982"/>
                  <a:gd name="connsiteY3" fmla="*/ 3400877 h 3405995"/>
                  <a:gd name="connsiteX4" fmla="*/ 6641 w 4476982"/>
                  <a:gd name="connsiteY4" fmla="*/ 2016899 h 3405995"/>
                  <a:gd name="connsiteX0" fmla="*/ 2948 w 4473289"/>
                  <a:gd name="connsiteY0" fmla="*/ 2016899 h 3406055"/>
                  <a:gd name="connsiteX1" fmla="*/ 1665171 w 4473289"/>
                  <a:gd name="connsiteY1" fmla="*/ 7889 h 3406055"/>
                  <a:gd name="connsiteX2" fmla="*/ 4473289 w 4473289"/>
                  <a:gd name="connsiteY2" fmla="*/ 1530763 h 3406055"/>
                  <a:gd name="connsiteX3" fmla="*/ 2255481 w 4473289"/>
                  <a:gd name="connsiteY3" fmla="*/ 3400877 h 3406055"/>
                  <a:gd name="connsiteX4" fmla="*/ 2948 w 4473289"/>
                  <a:gd name="connsiteY4" fmla="*/ 2016899 h 3406055"/>
                  <a:gd name="connsiteX0" fmla="*/ 5479 w 4475820"/>
                  <a:gd name="connsiteY0" fmla="*/ 1689006 h 3077826"/>
                  <a:gd name="connsiteX1" fmla="*/ 1714000 w 4475820"/>
                  <a:gd name="connsiteY1" fmla="*/ 15662 h 3077826"/>
                  <a:gd name="connsiteX2" fmla="*/ 4475820 w 4475820"/>
                  <a:gd name="connsiteY2" fmla="*/ 1202870 h 3077826"/>
                  <a:gd name="connsiteX3" fmla="*/ 2258012 w 4475820"/>
                  <a:gd name="connsiteY3" fmla="*/ 3072984 h 3077826"/>
                  <a:gd name="connsiteX4" fmla="*/ 5479 w 4475820"/>
                  <a:gd name="connsiteY4" fmla="*/ 1689006 h 3077826"/>
                  <a:gd name="connsiteX0" fmla="*/ 3780 w 4474121"/>
                  <a:gd name="connsiteY0" fmla="*/ 1914219 h 3303226"/>
                  <a:gd name="connsiteX1" fmla="*/ 1793324 w 4474121"/>
                  <a:gd name="connsiteY1" fmla="*/ 9382 h 3303226"/>
                  <a:gd name="connsiteX2" fmla="*/ 4474121 w 4474121"/>
                  <a:gd name="connsiteY2" fmla="*/ 1428083 h 3303226"/>
                  <a:gd name="connsiteX3" fmla="*/ 2256313 w 4474121"/>
                  <a:gd name="connsiteY3" fmla="*/ 3298197 h 3303226"/>
                  <a:gd name="connsiteX4" fmla="*/ 3780 w 4474121"/>
                  <a:gd name="connsiteY4" fmla="*/ 1914219 h 3303226"/>
                  <a:gd name="connsiteX0" fmla="*/ 3606 w 4126707"/>
                  <a:gd name="connsiteY0" fmla="*/ 1922327 h 3314020"/>
                  <a:gd name="connsiteX1" fmla="*/ 1793150 w 4126707"/>
                  <a:gd name="connsiteY1" fmla="*/ 17490 h 3314020"/>
                  <a:gd name="connsiteX2" fmla="*/ 4126707 w 4126707"/>
                  <a:gd name="connsiteY2" fmla="*/ 1308869 h 3314020"/>
                  <a:gd name="connsiteX3" fmla="*/ 2256139 w 4126707"/>
                  <a:gd name="connsiteY3" fmla="*/ 3306305 h 3314020"/>
                  <a:gd name="connsiteX4" fmla="*/ 3606 w 4126707"/>
                  <a:gd name="connsiteY4" fmla="*/ 1922327 h 3314020"/>
                  <a:gd name="connsiteX0" fmla="*/ 5405 w 3630795"/>
                  <a:gd name="connsiteY0" fmla="*/ 2019158 h 3321449"/>
                  <a:gd name="connsiteX1" fmla="*/ 1297238 w 3630795"/>
                  <a:gd name="connsiteY1" fmla="*/ 21723 h 3321449"/>
                  <a:gd name="connsiteX2" fmla="*/ 3630795 w 3630795"/>
                  <a:gd name="connsiteY2" fmla="*/ 1313102 h 3321449"/>
                  <a:gd name="connsiteX3" fmla="*/ 1760227 w 3630795"/>
                  <a:gd name="connsiteY3" fmla="*/ 3310538 h 3321449"/>
                  <a:gd name="connsiteX4" fmla="*/ 5405 w 3630795"/>
                  <a:gd name="connsiteY4" fmla="*/ 2019158 h 3321449"/>
                  <a:gd name="connsiteX0" fmla="*/ 9309 w 3634699"/>
                  <a:gd name="connsiteY0" fmla="*/ 2019158 h 2956188"/>
                  <a:gd name="connsiteX1" fmla="*/ 1301142 w 3634699"/>
                  <a:gd name="connsiteY1" fmla="*/ 21723 h 2956188"/>
                  <a:gd name="connsiteX2" fmla="*/ 3634699 w 3634699"/>
                  <a:gd name="connsiteY2" fmla="*/ 1313102 h 2956188"/>
                  <a:gd name="connsiteX3" fmla="*/ 1926177 w 3634699"/>
                  <a:gd name="connsiteY3" fmla="*/ 2940148 h 2956188"/>
                  <a:gd name="connsiteX4" fmla="*/ 9309 w 3634699"/>
                  <a:gd name="connsiteY4" fmla="*/ 2019158 h 2956188"/>
                  <a:gd name="connsiteX0" fmla="*/ 3781 w 3629171"/>
                  <a:gd name="connsiteY0" fmla="*/ 1866096 h 2802519"/>
                  <a:gd name="connsiteX1" fmla="*/ 1492383 w 3629171"/>
                  <a:gd name="connsiteY1" fmla="*/ 30706 h 2802519"/>
                  <a:gd name="connsiteX2" fmla="*/ 3629171 w 3629171"/>
                  <a:gd name="connsiteY2" fmla="*/ 1160040 h 2802519"/>
                  <a:gd name="connsiteX3" fmla="*/ 1920649 w 3629171"/>
                  <a:gd name="connsiteY3" fmla="*/ 2787086 h 2802519"/>
                  <a:gd name="connsiteX4" fmla="*/ 3781 w 3629171"/>
                  <a:gd name="connsiteY4" fmla="*/ 1866096 h 2802519"/>
                  <a:gd name="connsiteX0" fmla="*/ 5281 w 3283430"/>
                  <a:gd name="connsiteY0" fmla="*/ 1670542 h 2783787"/>
                  <a:gd name="connsiteX1" fmla="*/ 1146642 w 3283430"/>
                  <a:gd name="connsiteY1" fmla="*/ 20347 h 2783787"/>
                  <a:gd name="connsiteX2" fmla="*/ 3283430 w 3283430"/>
                  <a:gd name="connsiteY2" fmla="*/ 1149681 h 2783787"/>
                  <a:gd name="connsiteX3" fmla="*/ 1574908 w 3283430"/>
                  <a:gd name="connsiteY3" fmla="*/ 2776727 h 2783787"/>
                  <a:gd name="connsiteX4" fmla="*/ 5281 w 3283430"/>
                  <a:gd name="connsiteY4" fmla="*/ 1670542 h 2783787"/>
                  <a:gd name="connsiteX0" fmla="*/ 5464 w 3434084"/>
                  <a:gd name="connsiteY0" fmla="*/ 1661954 h 2773079"/>
                  <a:gd name="connsiteX1" fmla="*/ 1146825 w 3434084"/>
                  <a:gd name="connsiteY1" fmla="*/ 11759 h 2773079"/>
                  <a:gd name="connsiteX2" fmla="*/ 3434084 w 3434084"/>
                  <a:gd name="connsiteY2" fmla="*/ 1233690 h 2773079"/>
                  <a:gd name="connsiteX3" fmla="*/ 1575091 w 3434084"/>
                  <a:gd name="connsiteY3" fmla="*/ 2768139 h 2773079"/>
                  <a:gd name="connsiteX4" fmla="*/ 5464 w 3434084"/>
                  <a:gd name="connsiteY4" fmla="*/ 1661954 h 2773079"/>
                  <a:gd name="connsiteX0" fmla="*/ 5464 w 3434084"/>
                  <a:gd name="connsiteY0" fmla="*/ 1797554 h 2908828"/>
                  <a:gd name="connsiteX1" fmla="*/ 1146825 w 3434084"/>
                  <a:gd name="connsiteY1" fmla="*/ 8463 h 2908828"/>
                  <a:gd name="connsiteX2" fmla="*/ 3434084 w 3434084"/>
                  <a:gd name="connsiteY2" fmla="*/ 1369290 h 2908828"/>
                  <a:gd name="connsiteX3" fmla="*/ 1575091 w 3434084"/>
                  <a:gd name="connsiteY3" fmla="*/ 2903739 h 2908828"/>
                  <a:gd name="connsiteX4" fmla="*/ 5464 w 3434084"/>
                  <a:gd name="connsiteY4" fmla="*/ 1797554 h 2908828"/>
                  <a:gd name="connsiteX0" fmla="*/ 14429 w 3443049"/>
                  <a:gd name="connsiteY0" fmla="*/ 1797554 h 2966397"/>
                  <a:gd name="connsiteX1" fmla="*/ 1155790 w 3443049"/>
                  <a:gd name="connsiteY1" fmla="*/ 8463 h 2966397"/>
                  <a:gd name="connsiteX2" fmla="*/ 3443049 w 3443049"/>
                  <a:gd name="connsiteY2" fmla="*/ 1369290 h 2966397"/>
                  <a:gd name="connsiteX3" fmla="*/ 1896572 w 3443049"/>
                  <a:gd name="connsiteY3" fmla="*/ 2961613 h 2966397"/>
                  <a:gd name="connsiteX4" fmla="*/ 14429 w 3443049"/>
                  <a:gd name="connsiteY4" fmla="*/ 1797554 h 2966397"/>
                  <a:gd name="connsiteX0" fmla="*/ 9377 w 3437997"/>
                  <a:gd name="connsiteY0" fmla="*/ 1797554 h 2701994"/>
                  <a:gd name="connsiteX1" fmla="*/ 1150738 w 3437997"/>
                  <a:gd name="connsiteY1" fmla="*/ 8463 h 2701994"/>
                  <a:gd name="connsiteX2" fmla="*/ 3437997 w 3437997"/>
                  <a:gd name="connsiteY2" fmla="*/ 1369290 h 2701994"/>
                  <a:gd name="connsiteX3" fmla="*/ 1729474 w 3437997"/>
                  <a:gd name="connsiteY3" fmla="*/ 2695395 h 2701994"/>
                  <a:gd name="connsiteX4" fmla="*/ 9377 w 3437997"/>
                  <a:gd name="connsiteY4" fmla="*/ 1797554 h 2701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37997" h="2701994">
                    <a:moveTo>
                      <a:pt x="9377" y="1797554"/>
                    </a:moveTo>
                    <a:cubicBezTo>
                      <a:pt x="-87079" y="1349732"/>
                      <a:pt x="579301" y="79840"/>
                      <a:pt x="1150738" y="8463"/>
                    </a:cubicBezTo>
                    <a:cubicBezTo>
                      <a:pt x="1722175" y="-62914"/>
                      <a:pt x="3437997" y="310884"/>
                      <a:pt x="3437997" y="1369290"/>
                    </a:cubicBezTo>
                    <a:cubicBezTo>
                      <a:pt x="3437997" y="2427696"/>
                      <a:pt x="2300911" y="2624018"/>
                      <a:pt x="1729474" y="2695395"/>
                    </a:cubicBezTo>
                    <a:cubicBezTo>
                      <a:pt x="1158037" y="2766772"/>
                      <a:pt x="105833" y="2245376"/>
                      <a:pt x="9377" y="1797554"/>
                    </a:cubicBezTo>
                    <a:close/>
                  </a:path>
                </a:pathLst>
              </a:custGeom>
              <a:solidFill>
                <a:srgbClr val="EAA4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>
                  <a:defRPr/>
                </a:pPr>
                <a:endParaRPr lang="en-PH" sz="2700">
                  <a:solidFill>
                    <a:prstClr val="white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14" name="Oval 1">
                <a:extLst>
                  <a:ext uri="{FF2B5EF4-FFF2-40B4-BE49-F238E27FC236}">
                    <a16:creationId xmlns:a16="http://schemas.microsoft.com/office/drawing/2014/main" id="{54FC3EBA-8BB1-C217-9F47-B8250065B935}"/>
                  </a:ext>
                </a:extLst>
              </p:cNvPr>
              <p:cNvSpPr/>
              <p:nvPr/>
            </p:nvSpPr>
            <p:spPr>
              <a:xfrm>
                <a:off x="-193282" y="106780"/>
                <a:ext cx="2870631" cy="1308074"/>
              </a:xfrm>
              <a:custGeom>
                <a:avLst/>
                <a:gdLst>
                  <a:gd name="connsiteX0" fmla="*/ 0 w 4134676"/>
                  <a:gd name="connsiteY0" fmla="*/ 1916413 h 3832825"/>
                  <a:gd name="connsiteX1" fmla="*/ 2067338 w 4134676"/>
                  <a:gd name="connsiteY1" fmla="*/ 0 h 3832825"/>
                  <a:gd name="connsiteX2" fmla="*/ 4134676 w 4134676"/>
                  <a:gd name="connsiteY2" fmla="*/ 1916413 h 3832825"/>
                  <a:gd name="connsiteX3" fmla="*/ 2067338 w 4134676"/>
                  <a:gd name="connsiteY3" fmla="*/ 3832826 h 3832825"/>
                  <a:gd name="connsiteX4" fmla="*/ 0 w 4134676"/>
                  <a:gd name="connsiteY4" fmla="*/ 1916413 h 3832825"/>
                  <a:gd name="connsiteX0" fmla="*/ 0 w 3972630"/>
                  <a:gd name="connsiteY0" fmla="*/ 1927991 h 3832832"/>
                  <a:gd name="connsiteX1" fmla="*/ 1905292 w 3972630"/>
                  <a:gd name="connsiteY1" fmla="*/ 3 h 3832832"/>
                  <a:gd name="connsiteX2" fmla="*/ 3972630 w 3972630"/>
                  <a:gd name="connsiteY2" fmla="*/ 1916416 h 3832832"/>
                  <a:gd name="connsiteX3" fmla="*/ 1905292 w 3972630"/>
                  <a:gd name="connsiteY3" fmla="*/ 3832829 h 3832832"/>
                  <a:gd name="connsiteX4" fmla="*/ 0 w 3972630"/>
                  <a:gd name="connsiteY4" fmla="*/ 1927991 h 3832832"/>
                  <a:gd name="connsiteX0" fmla="*/ 0 w 4076802"/>
                  <a:gd name="connsiteY0" fmla="*/ 1931637 h 3838944"/>
                  <a:gd name="connsiteX1" fmla="*/ 1905292 w 4076802"/>
                  <a:gd name="connsiteY1" fmla="*/ 3649 h 3838944"/>
                  <a:gd name="connsiteX2" fmla="*/ 4076802 w 4076802"/>
                  <a:gd name="connsiteY2" fmla="*/ 1595971 h 3838944"/>
                  <a:gd name="connsiteX3" fmla="*/ 1905292 w 4076802"/>
                  <a:gd name="connsiteY3" fmla="*/ 3836475 h 3838944"/>
                  <a:gd name="connsiteX4" fmla="*/ 0 w 4076802"/>
                  <a:gd name="connsiteY4" fmla="*/ 1931637 h 3838944"/>
                  <a:gd name="connsiteX0" fmla="*/ 267 w 4077069"/>
                  <a:gd name="connsiteY0" fmla="*/ 1931637 h 3433646"/>
                  <a:gd name="connsiteX1" fmla="*/ 1905559 w 4077069"/>
                  <a:gd name="connsiteY1" fmla="*/ 3649 h 3433646"/>
                  <a:gd name="connsiteX2" fmla="*/ 4077069 w 4077069"/>
                  <a:gd name="connsiteY2" fmla="*/ 1595971 h 3433646"/>
                  <a:gd name="connsiteX3" fmla="*/ 2032881 w 4077069"/>
                  <a:gd name="connsiteY3" fmla="*/ 3431361 h 3433646"/>
                  <a:gd name="connsiteX4" fmla="*/ 267 w 4077069"/>
                  <a:gd name="connsiteY4" fmla="*/ 1931637 h 3433646"/>
                  <a:gd name="connsiteX0" fmla="*/ 7726 w 4084528"/>
                  <a:gd name="connsiteY0" fmla="*/ 1897116 h 3399112"/>
                  <a:gd name="connsiteX1" fmla="*/ 1450030 w 4084528"/>
                  <a:gd name="connsiteY1" fmla="*/ 3852 h 3399112"/>
                  <a:gd name="connsiteX2" fmla="*/ 4084528 w 4084528"/>
                  <a:gd name="connsiteY2" fmla="*/ 1561450 h 3399112"/>
                  <a:gd name="connsiteX3" fmla="*/ 2040340 w 4084528"/>
                  <a:gd name="connsiteY3" fmla="*/ 3396840 h 3399112"/>
                  <a:gd name="connsiteX4" fmla="*/ 7726 w 4084528"/>
                  <a:gd name="connsiteY4" fmla="*/ 1897116 h 3399112"/>
                  <a:gd name="connsiteX0" fmla="*/ 7963 w 4258385"/>
                  <a:gd name="connsiteY0" fmla="*/ 1898133 h 3400597"/>
                  <a:gd name="connsiteX1" fmla="*/ 1450267 w 4258385"/>
                  <a:gd name="connsiteY1" fmla="*/ 4869 h 3400597"/>
                  <a:gd name="connsiteX2" fmla="*/ 4258385 w 4258385"/>
                  <a:gd name="connsiteY2" fmla="*/ 1527743 h 3400597"/>
                  <a:gd name="connsiteX3" fmla="*/ 2040577 w 4258385"/>
                  <a:gd name="connsiteY3" fmla="*/ 3397857 h 3400597"/>
                  <a:gd name="connsiteX4" fmla="*/ 7963 w 4258385"/>
                  <a:gd name="connsiteY4" fmla="*/ 1898133 h 3400597"/>
                  <a:gd name="connsiteX0" fmla="*/ 6641 w 4476982"/>
                  <a:gd name="connsiteY0" fmla="*/ 2016899 h 3405995"/>
                  <a:gd name="connsiteX1" fmla="*/ 1668864 w 4476982"/>
                  <a:gd name="connsiteY1" fmla="*/ 7889 h 3405995"/>
                  <a:gd name="connsiteX2" fmla="*/ 4476982 w 4476982"/>
                  <a:gd name="connsiteY2" fmla="*/ 1530763 h 3405995"/>
                  <a:gd name="connsiteX3" fmla="*/ 2259174 w 4476982"/>
                  <a:gd name="connsiteY3" fmla="*/ 3400877 h 3405995"/>
                  <a:gd name="connsiteX4" fmla="*/ 6641 w 4476982"/>
                  <a:gd name="connsiteY4" fmla="*/ 2016899 h 3405995"/>
                  <a:gd name="connsiteX0" fmla="*/ 2948 w 4473289"/>
                  <a:gd name="connsiteY0" fmla="*/ 2016899 h 3406055"/>
                  <a:gd name="connsiteX1" fmla="*/ 1665171 w 4473289"/>
                  <a:gd name="connsiteY1" fmla="*/ 7889 h 3406055"/>
                  <a:gd name="connsiteX2" fmla="*/ 4473289 w 4473289"/>
                  <a:gd name="connsiteY2" fmla="*/ 1530763 h 3406055"/>
                  <a:gd name="connsiteX3" fmla="*/ 2255481 w 4473289"/>
                  <a:gd name="connsiteY3" fmla="*/ 3400877 h 3406055"/>
                  <a:gd name="connsiteX4" fmla="*/ 2948 w 4473289"/>
                  <a:gd name="connsiteY4" fmla="*/ 2016899 h 3406055"/>
                  <a:gd name="connsiteX0" fmla="*/ 5479 w 4475820"/>
                  <a:gd name="connsiteY0" fmla="*/ 1689006 h 3077826"/>
                  <a:gd name="connsiteX1" fmla="*/ 1714000 w 4475820"/>
                  <a:gd name="connsiteY1" fmla="*/ 15662 h 3077826"/>
                  <a:gd name="connsiteX2" fmla="*/ 4475820 w 4475820"/>
                  <a:gd name="connsiteY2" fmla="*/ 1202870 h 3077826"/>
                  <a:gd name="connsiteX3" fmla="*/ 2258012 w 4475820"/>
                  <a:gd name="connsiteY3" fmla="*/ 3072984 h 3077826"/>
                  <a:gd name="connsiteX4" fmla="*/ 5479 w 4475820"/>
                  <a:gd name="connsiteY4" fmla="*/ 1689006 h 3077826"/>
                  <a:gd name="connsiteX0" fmla="*/ 3780 w 4474121"/>
                  <a:gd name="connsiteY0" fmla="*/ 1914219 h 3303226"/>
                  <a:gd name="connsiteX1" fmla="*/ 1793324 w 4474121"/>
                  <a:gd name="connsiteY1" fmla="*/ 9382 h 3303226"/>
                  <a:gd name="connsiteX2" fmla="*/ 4474121 w 4474121"/>
                  <a:gd name="connsiteY2" fmla="*/ 1428083 h 3303226"/>
                  <a:gd name="connsiteX3" fmla="*/ 2256313 w 4474121"/>
                  <a:gd name="connsiteY3" fmla="*/ 3298197 h 3303226"/>
                  <a:gd name="connsiteX4" fmla="*/ 3780 w 4474121"/>
                  <a:gd name="connsiteY4" fmla="*/ 1914219 h 3303226"/>
                  <a:gd name="connsiteX0" fmla="*/ 3606 w 4126707"/>
                  <a:gd name="connsiteY0" fmla="*/ 1922327 h 3314020"/>
                  <a:gd name="connsiteX1" fmla="*/ 1793150 w 4126707"/>
                  <a:gd name="connsiteY1" fmla="*/ 17490 h 3314020"/>
                  <a:gd name="connsiteX2" fmla="*/ 4126707 w 4126707"/>
                  <a:gd name="connsiteY2" fmla="*/ 1308869 h 3314020"/>
                  <a:gd name="connsiteX3" fmla="*/ 2256139 w 4126707"/>
                  <a:gd name="connsiteY3" fmla="*/ 3306305 h 3314020"/>
                  <a:gd name="connsiteX4" fmla="*/ 3606 w 4126707"/>
                  <a:gd name="connsiteY4" fmla="*/ 1922327 h 3314020"/>
                  <a:gd name="connsiteX0" fmla="*/ 5405 w 3630795"/>
                  <a:gd name="connsiteY0" fmla="*/ 2019158 h 3321449"/>
                  <a:gd name="connsiteX1" fmla="*/ 1297238 w 3630795"/>
                  <a:gd name="connsiteY1" fmla="*/ 21723 h 3321449"/>
                  <a:gd name="connsiteX2" fmla="*/ 3630795 w 3630795"/>
                  <a:gd name="connsiteY2" fmla="*/ 1313102 h 3321449"/>
                  <a:gd name="connsiteX3" fmla="*/ 1760227 w 3630795"/>
                  <a:gd name="connsiteY3" fmla="*/ 3310538 h 3321449"/>
                  <a:gd name="connsiteX4" fmla="*/ 5405 w 3630795"/>
                  <a:gd name="connsiteY4" fmla="*/ 2019158 h 3321449"/>
                  <a:gd name="connsiteX0" fmla="*/ 9309 w 3634699"/>
                  <a:gd name="connsiteY0" fmla="*/ 2019158 h 2956188"/>
                  <a:gd name="connsiteX1" fmla="*/ 1301142 w 3634699"/>
                  <a:gd name="connsiteY1" fmla="*/ 21723 h 2956188"/>
                  <a:gd name="connsiteX2" fmla="*/ 3634699 w 3634699"/>
                  <a:gd name="connsiteY2" fmla="*/ 1313102 h 2956188"/>
                  <a:gd name="connsiteX3" fmla="*/ 1926177 w 3634699"/>
                  <a:gd name="connsiteY3" fmla="*/ 2940148 h 2956188"/>
                  <a:gd name="connsiteX4" fmla="*/ 9309 w 3634699"/>
                  <a:gd name="connsiteY4" fmla="*/ 2019158 h 2956188"/>
                  <a:gd name="connsiteX0" fmla="*/ 3781 w 3629171"/>
                  <a:gd name="connsiteY0" fmla="*/ 1866096 h 2802519"/>
                  <a:gd name="connsiteX1" fmla="*/ 1492383 w 3629171"/>
                  <a:gd name="connsiteY1" fmla="*/ 30706 h 2802519"/>
                  <a:gd name="connsiteX2" fmla="*/ 3629171 w 3629171"/>
                  <a:gd name="connsiteY2" fmla="*/ 1160040 h 2802519"/>
                  <a:gd name="connsiteX3" fmla="*/ 1920649 w 3629171"/>
                  <a:gd name="connsiteY3" fmla="*/ 2787086 h 2802519"/>
                  <a:gd name="connsiteX4" fmla="*/ 3781 w 3629171"/>
                  <a:gd name="connsiteY4" fmla="*/ 1866096 h 2802519"/>
                  <a:gd name="connsiteX0" fmla="*/ 5281 w 3283430"/>
                  <a:gd name="connsiteY0" fmla="*/ 1670542 h 2783787"/>
                  <a:gd name="connsiteX1" fmla="*/ 1146642 w 3283430"/>
                  <a:gd name="connsiteY1" fmla="*/ 20347 h 2783787"/>
                  <a:gd name="connsiteX2" fmla="*/ 3283430 w 3283430"/>
                  <a:gd name="connsiteY2" fmla="*/ 1149681 h 2783787"/>
                  <a:gd name="connsiteX3" fmla="*/ 1574908 w 3283430"/>
                  <a:gd name="connsiteY3" fmla="*/ 2776727 h 2783787"/>
                  <a:gd name="connsiteX4" fmla="*/ 5281 w 3283430"/>
                  <a:gd name="connsiteY4" fmla="*/ 1670542 h 2783787"/>
                  <a:gd name="connsiteX0" fmla="*/ 5464 w 3434084"/>
                  <a:gd name="connsiteY0" fmla="*/ 1661954 h 2773079"/>
                  <a:gd name="connsiteX1" fmla="*/ 1146825 w 3434084"/>
                  <a:gd name="connsiteY1" fmla="*/ 11759 h 2773079"/>
                  <a:gd name="connsiteX2" fmla="*/ 3434084 w 3434084"/>
                  <a:gd name="connsiteY2" fmla="*/ 1233690 h 2773079"/>
                  <a:gd name="connsiteX3" fmla="*/ 1575091 w 3434084"/>
                  <a:gd name="connsiteY3" fmla="*/ 2768139 h 2773079"/>
                  <a:gd name="connsiteX4" fmla="*/ 5464 w 3434084"/>
                  <a:gd name="connsiteY4" fmla="*/ 1661954 h 2773079"/>
                  <a:gd name="connsiteX0" fmla="*/ 5464 w 3434084"/>
                  <a:gd name="connsiteY0" fmla="*/ 1797554 h 2908828"/>
                  <a:gd name="connsiteX1" fmla="*/ 1146825 w 3434084"/>
                  <a:gd name="connsiteY1" fmla="*/ 8463 h 2908828"/>
                  <a:gd name="connsiteX2" fmla="*/ 3434084 w 3434084"/>
                  <a:gd name="connsiteY2" fmla="*/ 1369290 h 2908828"/>
                  <a:gd name="connsiteX3" fmla="*/ 1575091 w 3434084"/>
                  <a:gd name="connsiteY3" fmla="*/ 2903739 h 2908828"/>
                  <a:gd name="connsiteX4" fmla="*/ 5464 w 3434084"/>
                  <a:gd name="connsiteY4" fmla="*/ 1797554 h 2908828"/>
                  <a:gd name="connsiteX0" fmla="*/ 14429 w 3443049"/>
                  <a:gd name="connsiteY0" fmla="*/ 1797554 h 2966397"/>
                  <a:gd name="connsiteX1" fmla="*/ 1155790 w 3443049"/>
                  <a:gd name="connsiteY1" fmla="*/ 8463 h 2966397"/>
                  <a:gd name="connsiteX2" fmla="*/ 3443049 w 3443049"/>
                  <a:gd name="connsiteY2" fmla="*/ 1369290 h 2966397"/>
                  <a:gd name="connsiteX3" fmla="*/ 1896572 w 3443049"/>
                  <a:gd name="connsiteY3" fmla="*/ 2961613 h 2966397"/>
                  <a:gd name="connsiteX4" fmla="*/ 14429 w 3443049"/>
                  <a:gd name="connsiteY4" fmla="*/ 1797554 h 2966397"/>
                  <a:gd name="connsiteX0" fmla="*/ 9377 w 3437997"/>
                  <a:gd name="connsiteY0" fmla="*/ 1797554 h 2701994"/>
                  <a:gd name="connsiteX1" fmla="*/ 1150738 w 3437997"/>
                  <a:gd name="connsiteY1" fmla="*/ 8463 h 2701994"/>
                  <a:gd name="connsiteX2" fmla="*/ 3437997 w 3437997"/>
                  <a:gd name="connsiteY2" fmla="*/ 1369290 h 2701994"/>
                  <a:gd name="connsiteX3" fmla="*/ 1729474 w 3437997"/>
                  <a:gd name="connsiteY3" fmla="*/ 2695395 h 2701994"/>
                  <a:gd name="connsiteX4" fmla="*/ 9377 w 3437997"/>
                  <a:gd name="connsiteY4" fmla="*/ 1797554 h 2701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37997" h="2701994">
                    <a:moveTo>
                      <a:pt x="9377" y="1797554"/>
                    </a:moveTo>
                    <a:cubicBezTo>
                      <a:pt x="-87079" y="1349732"/>
                      <a:pt x="579301" y="79840"/>
                      <a:pt x="1150738" y="8463"/>
                    </a:cubicBezTo>
                    <a:cubicBezTo>
                      <a:pt x="1722175" y="-62914"/>
                      <a:pt x="3437997" y="310884"/>
                      <a:pt x="3437997" y="1369290"/>
                    </a:cubicBezTo>
                    <a:cubicBezTo>
                      <a:pt x="3437997" y="2427696"/>
                      <a:pt x="2300911" y="2624018"/>
                      <a:pt x="1729474" y="2695395"/>
                    </a:cubicBezTo>
                    <a:cubicBezTo>
                      <a:pt x="1158037" y="2766772"/>
                      <a:pt x="105833" y="2245376"/>
                      <a:pt x="9377" y="1797554"/>
                    </a:cubicBez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>
                  <a:defRPr/>
                </a:pPr>
                <a:endParaRPr lang="en-PH" sz="2700" dirty="0">
                  <a:solidFill>
                    <a:prstClr val="white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3BB06A6-72F8-885F-BAB5-1320504EA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37281" y="-29097"/>
              <a:ext cx="3944198" cy="1742445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7A7A5E0-F6B2-E828-35E3-4974630AC312}"/>
              </a:ext>
            </a:extLst>
          </p:cNvPr>
          <p:cNvGrpSpPr/>
          <p:nvPr/>
        </p:nvGrpSpPr>
        <p:grpSpPr>
          <a:xfrm>
            <a:off x="10441906" y="4091120"/>
            <a:ext cx="3191196" cy="1570930"/>
            <a:chOff x="7017459" y="2653022"/>
            <a:chExt cx="2414429" cy="1151130"/>
          </a:xfrm>
        </p:grpSpPr>
        <p:pic>
          <p:nvPicPr>
            <p:cNvPr id="20" name="图片 2">
              <a:extLst>
                <a:ext uri="{FF2B5EF4-FFF2-40B4-BE49-F238E27FC236}">
                  <a16:creationId xmlns:a16="http://schemas.microsoft.com/office/drawing/2014/main" id="{4E28CA73-39E7-25C7-765D-BB40D8459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5806589" flipV="1">
              <a:off x="7767870" y="2140133"/>
              <a:ext cx="1151130" cy="217690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04EFEF-4EEB-F5EF-84CD-113198361AED}"/>
                </a:ext>
              </a:extLst>
            </p:cNvPr>
            <p:cNvSpPr txBox="1"/>
            <p:nvPr/>
          </p:nvSpPr>
          <p:spPr>
            <a:xfrm>
              <a:off x="7017459" y="2841476"/>
              <a:ext cx="239129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71600">
                <a:defRPr/>
              </a:pPr>
              <a:r>
                <a:rPr lang="en-US" sz="6000" b="1" dirty="0" err="1">
                  <a:solidFill>
                    <a:srgbClr val="00B0F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Tiết</a:t>
              </a:r>
              <a:r>
                <a:rPr lang="en-US" sz="6000" b="1" dirty="0">
                  <a:solidFill>
                    <a:srgbClr val="00B0F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1 </a:t>
              </a:r>
              <a:endParaRPr lang="en-PH" sz="6000" b="1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6AE75EC9-2FEB-F1D1-D4B3-4F683CFD4192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740" y="594246"/>
            <a:ext cx="2194427" cy="21944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4"/>
    </mc:Choice>
    <mc:Fallback xmlns="">
      <p:transition spd="slow" advTm="3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21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573192" flipV="1">
            <a:off x="-5326280" y="6614020"/>
            <a:ext cx="7315200" cy="3243072"/>
          </a:xfrm>
          <a:custGeom>
            <a:avLst/>
            <a:gdLst/>
            <a:ahLst/>
            <a:cxnLst/>
            <a:rect l="l" t="t" r="r" b="b"/>
            <a:pathLst>
              <a:path w="7315200" h="3243072">
                <a:moveTo>
                  <a:pt x="0" y="3243072"/>
                </a:moveTo>
                <a:lnTo>
                  <a:pt x="7315200" y="3243072"/>
                </a:lnTo>
                <a:lnTo>
                  <a:pt x="7315200" y="0"/>
                </a:lnTo>
                <a:lnTo>
                  <a:pt x="0" y="0"/>
                </a:lnTo>
                <a:lnTo>
                  <a:pt x="0" y="3243072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056328" y="5681207"/>
            <a:ext cx="8463344" cy="4813527"/>
          </a:xfrm>
          <a:custGeom>
            <a:avLst/>
            <a:gdLst/>
            <a:ahLst/>
            <a:cxnLst/>
            <a:rect l="l" t="t" r="r" b="b"/>
            <a:pathLst>
              <a:path w="8463344" h="4813527">
                <a:moveTo>
                  <a:pt x="0" y="0"/>
                </a:moveTo>
                <a:lnTo>
                  <a:pt x="8463344" y="0"/>
                </a:lnTo>
                <a:lnTo>
                  <a:pt x="8463344" y="4813527"/>
                </a:lnTo>
                <a:lnTo>
                  <a:pt x="0" y="48135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230777"/>
            <a:ext cx="17259300" cy="1839428"/>
          </a:xfrm>
          <a:custGeom>
            <a:avLst/>
            <a:gdLst/>
            <a:ahLst/>
            <a:cxnLst/>
            <a:rect l="l" t="t" r="r" b="b"/>
            <a:pathLst>
              <a:path w="16534184" h="1839428">
                <a:moveTo>
                  <a:pt x="0" y="0"/>
                </a:moveTo>
                <a:lnTo>
                  <a:pt x="16534184" y="0"/>
                </a:lnTo>
                <a:lnTo>
                  <a:pt x="16534184" y="1839428"/>
                </a:lnTo>
                <a:lnTo>
                  <a:pt x="0" y="18394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2873048" y="615463"/>
                <a:ext cx="14014215" cy="94897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7412"/>
                  </a:lnSpc>
                </a:pPr>
                <a:r>
                  <a:rPr lang="en-US" sz="6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Tính: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6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600" b="1" i="1"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6600" b="1" i="1"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en-US" sz="6600" b="1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6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600" b="1" i="1">
                            <a:latin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sz="6600" b="1" i="1"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en-US" sz="6600" b="1" i="1" smtClean="0"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en-US" sz="6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Open Sans ExtraBold" panose="020B09060308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48" y="615463"/>
                <a:ext cx="14014215" cy="948978"/>
              </a:xfrm>
              <a:prstGeom prst="rect">
                <a:avLst/>
              </a:prstGeom>
              <a:blipFill rotWithShape="0">
                <a:blip r:embed="rId12"/>
                <a:stretch>
                  <a:fillRect l="-3610" t="-44872" b="-4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6"/>
          <p:cNvSpPr/>
          <p:nvPr/>
        </p:nvSpPr>
        <p:spPr>
          <a:xfrm>
            <a:off x="1802445" y="716674"/>
            <a:ext cx="614744" cy="834837"/>
          </a:xfrm>
          <a:custGeom>
            <a:avLst/>
            <a:gdLst/>
            <a:ahLst/>
            <a:cxnLst/>
            <a:rect l="l" t="t" r="r" b="b"/>
            <a:pathLst>
              <a:path w="614744" h="834837">
                <a:moveTo>
                  <a:pt x="0" y="0"/>
                </a:moveTo>
                <a:lnTo>
                  <a:pt x="614744" y="0"/>
                </a:lnTo>
                <a:lnTo>
                  <a:pt x="614744" y="834837"/>
                </a:lnTo>
                <a:lnTo>
                  <a:pt x="0" y="83483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2825985" y="427046"/>
            <a:ext cx="0" cy="1414093"/>
          </a:xfrm>
          <a:prstGeom prst="line">
            <a:avLst/>
          </a:prstGeom>
          <a:ln w="85725" cap="rnd">
            <a:solidFill>
              <a:srgbClr val="506B7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440605" y="1601382"/>
            <a:ext cx="825992" cy="1025498"/>
          </a:xfrm>
          <a:custGeom>
            <a:avLst/>
            <a:gdLst/>
            <a:ahLst/>
            <a:cxnLst/>
            <a:rect l="l" t="t" r="r" b="b"/>
            <a:pathLst>
              <a:path w="825992" h="1025498">
                <a:moveTo>
                  <a:pt x="0" y="0"/>
                </a:moveTo>
                <a:lnTo>
                  <a:pt x="825992" y="0"/>
                </a:lnTo>
                <a:lnTo>
                  <a:pt x="825992" y="1025498"/>
                </a:lnTo>
                <a:lnTo>
                  <a:pt x="0" y="102549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619487" y="4209054"/>
            <a:ext cx="5758627" cy="2570155"/>
          </a:xfrm>
          <a:custGeom>
            <a:avLst/>
            <a:gdLst/>
            <a:ahLst/>
            <a:cxnLst/>
            <a:rect l="l" t="t" r="r" b="b"/>
            <a:pathLst>
              <a:path w="5758627" h="2570155">
                <a:moveTo>
                  <a:pt x="0" y="0"/>
                </a:moveTo>
                <a:lnTo>
                  <a:pt x="5758627" y="0"/>
                </a:lnTo>
                <a:lnTo>
                  <a:pt x="5758627" y="2570155"/>
                </a:lnTo>
                <a:lnTo>
                  <a:pt x="0" y="257015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2405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619487" y="2640872"/>
            <a:ext cx="3727611" cy="2689833"/>
            <a:chOff x="0" y="0"/>
            <a:chExt cx="824114" cy="5946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24114" cy="594678"/>
            </a:xfrm>
            <a:custGeom>
              <a:avLst/>
              <a:gdLst/>
              <a:ahLst/>
              <a:cxnLst/>
              <a:rect l="l" t="t" r="r" b="b"/>
              <a:pathLst>
                <a:path w="824114" h="594678">
                  <a:moveTo>
                    <a:pt x="103846" y="0"/>
                  </a:moveTo>
                  <a:lnTo>
                    <a:pt x="720268" y="0"/>
                  </a:lnTo>
                  <a:cubicBezTo>
                    <a:pt x="747810" y="0"/>
                    <a:pt x="774224" y="10941"/>
                    <a:pt x="793698" y="30416"/>
                  </a:cubicBezTo>
                  <a:cubicBezTo>
                    <a:pt x="813173" y="49891"/>
                    <a:pt x="824114" y="76304"/>
                    <a:pt x="824114" y="103846"/>
                  </a:cubicBezTo>
                  <a:lnTo>
                    <a:pt x="824114" y="490833"/>
                  </a:lnTo>
                  <a:cubicBezTo>
                    <a:pt x="824114" y="518374"/>
                    <a:pt x="813173" y="544788"/>
                    <a:pt x="793698" y="564263"/>
                  </a:cubicBezTo>
                  <a:cubicBezTo>
                    <a:pt x="774224" y="583738"/>
                    <a:pt x="747810" y="594678"/>
                    <a:pt x="720268" y="594678"/>
                  </a:cubicBezTo>
                  <a:lnTo>
                    <a:pt x="103846" y="594678"/>
                  </a:lnTo>
                  <a:cubicBezTo>
                    <a:pt x="46493" y="594678"/>
                    <a:pt x="0" y="548185"/>
                    <a:pt x="0" y="490833"/>
                  </a:cubicBezTo>
                  <a:lnTo>
                    <a:pt x="0" y="103846"/>
                  </a:lnTo>
                  <a:cubicBezTo>
                    <a:pt x="0" y="76304"/>
                    <a:pt x="10941" y="49891"/>
                    <a:pt x="30416" y="30416"/>
                  </a:cubicBezTo>
                  <a:cubicBezTo>
                    <a:pt x="49891" y="10941"/>
                    <a:pt x="76304" y="0"/>
                    <a:pt x="10384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24114" cy="632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19487" y="3738486"/>
            <a:ext cx="5758627" cy="2345947"/>
            <a:chOff x="0" y="0"/>
            <a:chExt cx="1853147" cy="7549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53147" cy="754934"/>
            </a:xfrm>
            <a:custGeom>
              <a:avLst/>
              <a:gdLst/>
              <a:ahLst/>
              <a:cxnLst/>
              <a:rect l="l" t="t" r="r" b="b"/>
              <a:pathLst>
                <a:path w="1853147" h="754934">
                  <a:moveTo>
                    <a:pt x="67220" y="0"/>
                  </a:moveTo>
                  <a:lnTo>
                    <a:pt x="1785926" y="0"/>
                  </a:lnTo>
                  <a:cubicBezTo>
                    <a:pt x="1803754" y="0"/>
                    <a:pt x="1820852" y="7082"/>
                    <a:pt x="1833458" y="19688"/>
                  </a:cubicBezTo>
                  <a:cubicBezTo>
                    <a:pt x="1846064" y="32295"/>
                    <a:pt x="1853147" y="49392"/>
                    <a:pt x="1853147" y="67220"/>
                  </a:cubicBezTo>
                  <a:lnTo>
                    <a:pt x="1853147" y="687714"/>
                  </a:lnTo>
                  <a:cubicBezTo>
                    <a:pt x="1853147" y="705542"/>
                    <a:pt x="1846064" y="722639"/>
                    <a:pt x="1833458" y="735246"/>
                  </a:cubicBezTo>
                  <a:cubicBezTo>
                    <a:pt x="1820852" y="747852"/>
                    <a:pt x="1803754" y="754934"/>
                    <a:pt x="1785926" y="754934"/>
                  </a:cubicBezTo>
                  <a:lnTo>
                    <a:pt x="67220" y="754934"/>
                  </a:lnTo>
                  <a:cubicBezTo>
                    <a:pt x="49392" y="754934"/>
                    <a:pt x="32295" y="747852"/>
                    <a:pt x="19688" y="735246"/>
                  </a:cubicBezTo>
                  <a:cubicBezTo>
                    <a:pt x="7082" y="722639"/>
                    <a:pt x="0" y="705542"/>
                    <a:pt x="0" y="687714"/>
                  </a:cubicBezTo>
                  <a:lnTo>
                    <a:pt x="0" y="67220"/>
                  </a:lnTo>
                  <a:cubicBezTo>
                    <a:pt x="0" y="49392"/>
                    <a:pt x="7082" y="32295"/>
                    <a:pt x="19688" y="19688"/>
                  </a:cubicBezTo>
                  <a:cubicBezTo>
                    <a:pt x="32295" y="7082"/>
                    <a:pt x="49392" y="0"/>
                    <a:pt x="6722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853147" cy="793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6" name="AutoShape 16"/>
          <p:cNvSpPr/>
          <p:nvPr/>
        </p:nvSpPr>
        <p:spPr>
          <a:xfrm>
            <a:off x="9619487" y="3725129"/>
            <a:ext cx="3727611" cy="0"/>
          </a:xfrm>
          <a:prstGeom prst="line">
            <a:avLst/>
          </a:prstGeom>
          <a:ln w="952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3385373" y="4139585"/>
            <a:ext cx="5758627" cy="2570155"/>
          </a:xfrm>
          <a:custGeom>
            <a:avLst/>
            <a:gdLst/>
            <a:ahLst/>
            <a:cxnLst/>
            <a:rect l="l" t="t" r="r" b="b"/>
            <a:pathLst>
              <a:path w="5758627" h="2570155">
                <a:moveTo>
                  <a:pt x="0" y="0"/>
                </a:moveTo>
                <a:lnTo>
                  <a:pt x="5758627" y="0"/>
                </a:lnTo>
                <a:lnTo>
                  <a:pt x="5758627" y="2570155"/>
                </a:lnTo>
                <a:lnTo>
                  <a:pt x="0" y="257015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2405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3385373" y="2571404"/>
            <a:ext cx="3727611" cy="2689833"/>
            <a:chOff x="0" y="0"/>
            <a:chExt cx="824114" cy="5946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24114" cy="594678"/>
            </a:xfrm>
            <a:custGeom>
              <a:avLst/>
              <a:gdLst/>
              <a:ahLst/>
              <a:cxnLst/>
              <a:rect l="l" t="t" r="r" b="b"/>
              <a:pathLst>
                <a:path w="824114" h="594678">
                  <a:moveTo>
                    <a:pt x="103846" y="0"/>
                  </a:moveTo>
                  <a:lnTo>
                    <a:pt x="720268" y="0"/>
                  </a:lnTo>
                  <a:cubicBezTo>
                    <a:pt x="747810" y="0"/>
                    <a:pt x="774224" y="10941"/>
                    <a:pt x="793698" y="30416"/>
                  </a:cubicBezTo>
                  <a:cubicBezTo>
                    <a:pt x="813173" y="49891"/>
                    <a:pt x="824114" y="76304"/>
                    <a:pt x="824114" y="103846"/>
                  </a:cubicBezTo>
                  <a:lnTo>
                    <a:pt x="824114" y="490833"/>
                  </a:lnTo>
                  <a:cubicBezTo>
                    <a:pt x="824114" y="518374"/>
                    <a:pt x="813173" y="544788"/>
                    <a:pt x="793698" y="564263"/>
                  </a:cubicBezTo>
                  <a:cubicBezTo>
                    <a:pt x="774224" y="583738"/>
                    <a:pt x="747810" y="594678"/>
                    <a:pt x="720268" y="594678"/>
                  </a:cubicBezTo>
                  <a:lnTo>
                    <a:pt x="103846" y="594678"/>
                  </a:lnTo>
                  <a:cubicBezTo>
                    <a:pt x="46493" y="594678"/>
                    <a:pt x="0" y="548185"/>
                    <a:pt x="0" y="490833"/>
                  </a:cubicBezTo>
                  <a:lnTo>
                    <a:pt x="0" y="103846"/>
                  </a:lnTo>
                  <a:cubicBezTo>
                    <a:pt x="0" y="76304"/>
                    <a:pt x="10941" y="49891"/>
                    <a:pt x="30416" y="30416"/>
                  </a:cubicBezTo>
                  <a:cubicBezTo>
                    <a:pt x="49891" y="10941"/>
                    <a:pt x="76304" y="0"/>
                    <a:pt x="10384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24114" cy="632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385373" y="3669018"/>
            <a:ext cx="5758627" cy="2345947"/>
            <a:chOff x="0" y="0"/>
            <a:chExt cx="1853147" cy="75493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53147" cy="754934"/>
            </a:xfrm>
            <a:custGeom>
              <a:avLst/>
              <a:gdLst/>
              <a:ahLst/>
              <a:cxnLst/>
              <a:rect l="l" t="t" r="r" b="b"/>
              <a:pathLst>
                <a:path w="1853147" h="754934">
                  <a:moveTo>
                    <a:pt x="67220" y="0"/>
                  </a:moveTo>
                  <a:lnTo>
                    <a:pt x="1785926" y="0"/>
                  </a:lnTo>
                  <a:cubicBezTo>
                    <a:pt x="1803754" y="0"/>
                    <a:pt x="1820852" y="7082"/>
                    <a:pt x="1833458" y="19688"/>
                  </a:cubicBezTo>
                  <a:cubicBezTo>
                    <a:pt x="1846064" y="32295"/>
                    <a:pt x="1853147" y="49392"/>
                    <a:pt x="1853147" y="67220"/>
                  </a:cubicBezTo>
                  <a:lnTo>
                    <a:pt x="1853147" y="687714"/>
                  </a:lnTo>
                  <a:cubicBezTo>
                    <a:pt x="1853147" y="705542"/>
                    <a:pt x="1846064" y="722639"/>
                    <a:pt x="1833458" y="735246"/>
                  </a:cubicBezTo>
                  <a:cubicBezTo>
                    <a:pt x="1820852" y="747852"/>
                    <a:pt x="1803754" y="754934"/>
                    <a:pt x="1785926" y="754934"/>
                  </a:cubicBezTo>
                  <a:lnTo>
                    <a:pt x="67220" y="754934"/>
                  </a:lnTo>
                  <a:cubicBezTo>
                    <a:pt x="49392" y="754934"/>
                    <a:pt x="32295" y="747852"/>
                    <a:pt x="19688" y="735246"/>
                  </a:cubicBezTo>
                  <a:cubicBezTo>
                    <a:pt x="7082" y="722639"/>
                    <a:pt x="0" y="705542"/>
                    <a:pt x="0" y="687714"/>
                  </a:cubicBezTo>
                  <a:lnTo>
                    <a:pt x="0" y="67220"/>
                  </a:lnTo>
                  <a:cubicBezTo>
                    <a:pt x="0" y="49392"/>
                    <a:pt x="7082" y="32295"/>
                    <a:pt x="19688" y="19688"/>
                  </a:cubicBezTo>
                  <a:cubicBezTo>
                    <a:pt x="32295" y="7082"/>
                    <a:pt x="49392" y="0"/>
                    <a:pt x="6722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853147" cy="793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4" name="AutoShape 24"/>
          <p:cNvSpPr/>
          <p:nvPr/>
        </p:nvSpPr>
        <p:spPr>
          <a:xfrm>
            <a:off x="3385373" y="3655661"/>
            <a:ext cx="3727611" cy="0"/>
          </a:xfrm>
          <a:prstGeom prst="line">
            <a:avLst/>
          </a:prstGeom>
          <a:ln w="952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3336576" y="8087971"/>
            <a:ext cx="5758627" cy="2570155"/>
          </a:xfrm>
          <a:custGeom>
            <a:avLst/>
            <a:gdLst/>
            <a:ahLst/>
            <a:cxnLst/>
            <a:rect l="l" t="t" r="r" b="b"/>
            <a:pathLst>
              <a:path w="5758627" h="2570155">
                <a:moveTo>
                  <a:pt x="0" y="0"/>
                </a:moveTo>
                <a:lnTo>
                  <a:pt x="5758627" y="0"/>
                </a:lnTo>
                <a:lnTo>
                  <a:pt x="5758627" y="2570155"/>
                </a:lnTo>
                <a:lnTo>
                  <a:pt x="0" y="257015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2405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3336576" y="6519789"/>
            <a:ext cx="3727611" cy="2689833"/>
            <a:chOff x="0" y="0"/>
            <a:chExt cx="824114" cy="59467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24114" cy="594678"/>
            </a:xfrm>
            <a:custGeom>
              <a:avLst/>
              <a:gdLst/>
              <a:ahLst/>
              <a:cxnLst/>
              <a:rect l="l" t="t" r="r" b="b"/>
              <a:pathLst>
                <a:path w="824114" h="594678">
                  <a:moveTo>
                    <a:pt x="103846" y="0"/>
                  </a:moveTo>
                  <a:lnTo>
                    <a:pt x="720268" y="0"/>
                  </a:lnTo>
                  <a:cubicBezTo>
                    <a:pt x="747810" y="0"/>
                    <a:pt x="774224" y="10941"/>
                    <a:pt x="793698" y="30416"/>
                  </a:cubicBezTo>
                  <a:cubicBezTo>
                    <a:pt x="813173" y="49891"/>
                    <a:pt x="824114" y="76304"/>
                    <a:pt x="824114" y="103846"/>
                  </a:cubicBezTo>
                  <a:lnTo>
                    <a:pt x="824114" y="490833"/>
                  </a:lnTo>
                  <a:cubicBezTo>
                    <a:pt x="824114" y="518374"/>
                    <a:pt x="813173" y="544788"/>
                    <a:pt x="793698" y="564263"/>
                  </a:cubicBezTo>
                  <a:cubicBezTo>
                    <a:pt x="774224" y="583738"/>
                    <a:pt x="747810" y="594678"/>
                    <a:pt x="720268" y="594678"/>
                  </a:cubicBezTo>
                  <a:lnTo>
                    <a:pt x="103846" y="594678"/>
                  </a:lnTo>
                  <a:cubicBezTo>
                    <a:pt x="46493" y="594678"/>
                    <a:pt x="0" y="548185"/>
                    <a:pt x="0" y="490833"/>
                  </a:cubicBezTo>
                  <a:lnTo>
                    <a:pt x="0" y="103846"/>
                  </a:lnTo>
                  <a:cubicBezTo>
                    <a:pt x="0" y="76304"/>
                    <a:pt x="10941" y="49891"/>
                    <a:pt x="30416" y="30416"/>
                  </a:cubicBezTo>
                  <a:cubicBezTo>
                    <a:pt x="49891" y="10941"/>
                    <a:pt x="76304" y="0"/>
                    <a:pt x="10384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24114" cy="632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336576" y="7617403"/>
            <a:ext cx="5758627" cy="2345947"/>
            <a:chOff x="0" y="0"/>
            <a:chExt cx="1853147" cy="75493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853147" cy="754934"/>
            </a:xfrm>
            <a:custGeom>
              <a:avLst/>
              <a:gdLst/>
              <a:ahLst/>
              <a:cxnLst/>
              <a:rect l="l" t="t" r="r" b="b"/>
              <a:pathLst>
                <a:path w="1853147" h="754934">
                  <a:moveTo>
                    <a:pt x="67220" y="0"/>
                  </a:moveTo>
                  <a:lnTo>
                    <a:pt x="1785926" y="0"/>
                  </a:lnTo>
                  <a:cubicBezTo>
                    <a:pt x="1803754" y="0"/>
                    <a:pt x="1820852" y="7082"/>
                    <a:pt x="1833458" y="19688"/>
                  </a:cubicBezTo>
                  <a:cubicBezTo>
                    <a:pt x="1846064" y="32295"/>
                    <a:pt x="1853147" y="49392"/>
                    <a:pt x="1853147" y="67220"/>
                  </a:cubicBezTo>
                  <a:lnTo>
                    <a:pt x="1853147" y="687714"/>
                  </a:lnTo>
                  <a:cubicBezTo>
                    <a:pt x="1853147" y="705542"/>
                    <a:pt x="1846064" y="722639"/>
                    <a:pt x="1833458" y="735246"/>
                  </a:cubicBezTo>
                  <a:cubicBezTo>
                    <a:pt x="1820852" y="747852"/>
                    <a:pt x="1803754" y="754934"/>
                    <a:pt x="1785926" y="754934"/>
                  </a:cubicBezTo>
                  <a:lnTo>
                    <a:pt x="67220" y="754934"/>
                  </a:lnTo>
                  <a:cubicBezTo>
                    <a:pt x="49392" y="754934"/>
                    <a:pt x="32295" y="747852"/>
                    <a:pt x="19688" y="735246"/>
                  </a:cubicBezTo>
                  <a:cubicBezTo>
                    <a:pt x="7082" y="722639"/>
                    <a:pt x="0" y="705542"/>
                    <a:pt x="0" y="687714"/>
                  </a:cubicBezTo>
                  <a:lnTo>
                    <a:pt x="0" y="67220"/>
                  </a:lnTo>
                  <a:cubicBezTo>
                    <a:pt x="0" y="49392"/>
                    <a:pt x="7082" y="32295"/>
                    <a:pt x="19688" y="19688"/>
                  </a:cubicBezTo>
                  <a:cubicBezTo>
                    <a:pt x="32295" y="7082"/>
                    <a:pt x="49392" y="0"/>
                    <a:pt x="6722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853147" cy="793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32" name="AutoShape 32"/>
          <p:cNvSpPr/>
          <p:nvPr/>
        </p:nvSpPr>
        <p:spPr>
          <a:xfrm>
            <a:off x="3336576" y="7604046"/>
            <a:ext cx="3727611" cy="0"/>
          </a:xfrm>
          <a:prstGeom prst="line">
            <a:avLst/>
          </a:prstGeom>
          <a:ln w="952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9619487" y="8087971"/>
            <a:ext cx="5758627" cy="2570155"/>
          </a:xfrm>
          <a:custGeom>
            <a:avLst/>
            <a:gdLst/>
            <a:ahLst/>
            <a:cxnLst/>
            <a:rect l="l" t="t" r="r" b="b"/>
            <a:pathLst>
              <a:path w="5758627" h="2570155">
                <a:moveTo>
                  <a:pt x="0" y="0"/>
                </a:moveTo>
                <a:lnTo>
                  <a:pt x="5758627" y="0"/>
                </a:lnTo>
                <a:lnTo>
                  <a:pt x="5758627" y="2570155"/>
                </a:lnTo>
                <a:lnTo>
                  <a:pt x="0" y="257015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2405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/>
          <p:nvPr/>
        </p:nvGrpSpPr>
        <p:grpSpPr>
          <a:xfrm>
            <a:off x="9619487" y="6519789"/>
            <a:ext cx="3727611" cy="2689833"/>
            <a:chOff x="0" y="0"/>
            <a:chExt cx="824114" cy="59467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24114" cy="594678"/>
            </a:xfrm>
            <a:custGeom>
              <a:avLst/>
              <a:gdLst/>
              <a:ahLst/>
              <a:cxnLst/>
              <a:rect l="l" t="t" r="r" b="b"/>
              <a:pathLst>
                <a:path w="824114" h="594678">
                  <a:moveTo>
                    <a:pt x="103846" y="0"/>
                  </a:moveTo>
                  <a:lnTo>
                    <a:pt x="720268" y="0"/>
                  </a:lnTo>
                  <a:cubicBezTo>
                    <a:pt x="747810" y="0"/>
                    <a:pt x="774224" y="10941"/>
                    <a:pt x="793698" y="30416"/>
                  </a:cubicBezTo>
                  <a:cubicBezTo>
                    <a:pt x="813173" y="49891"/>
                    <a:pt x="824114" y="76304"/>
                    <a:pt x="824114" y="103846"/>
                  </a:cubicBezTo>
                  <a:lnTo>
                    <a:pt x="824114" y="490833"/>
                  </a:lnTo>
                  <a:cubicBezTo>
                    <a:pt x="824114" y="518374"/>
                    <a:pt x="813173" y="544788"/>
                    <a:pt x="793698" y="564263"/>
                  </a:cubicBezTo>
                  <a:cubicBezTo>
                    <a:pt x="774224" y="583738"/>
                    <a:pt x="747810" y="594678"/>
                    <a:pt x="720268" y="594678"/>
                  </a:cubicBezTo>
                  <a:lnTo>
                    <a:pt x="103846" y="594678"/>
                  </a:lnTo>
                  <a:cubicBezTo>
                    <a:pt x="46493" y="594678"/>
                    <a:pt x="0" y="548185"/>
                    <a:pt x="0" y="490833"/>
                  </a:cubicBezTo>
                  <a:lnTo>
                    <a:pt x="0" y="103846"/>
                  </a:lnTo>
                  <a:cubicBezTo>
                    <a:pt x="0" y="76304"/>
                    <a:pt x="10941" y="49891"/>
                    <a:pt x="30416" y="30416"/>
                  </a:cubicBezTo>
                  <a:cubicBezTo>
                    <a:pt x="49891" y="10941"/>
                    <a:pt x="76304" y="0"/>
                    <a:pt x="10384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824114" cy="632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9619487" y="7617403"/>
            <a:ext cx="5758627" cy="2345947"/>
            <a:chOff x="0" y="0"/>
            <a:chExt cx="1853147" cy="75493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853147" cy="754934"/>
            </a:xfrm>
            <a:custGeom>
              <a:avLst/>
              <a:gdLst/>
              <a:ahLst/>
              <a:cxnLst/>
              <a:rect l="l" t="t" r="r" b="b"/>
              <a:pathLst>
                <a:path w="1853147" h="754934">
                  <a:moveTo>
                    <a:pt x="67220" y="0"/>
                  </a:moveTo>
                  <a:lnTo>
                    <a:pt x="1785926" y="0"/>
                  </a:lnTo>
                  <a:cubicBezTo>
                    <a:pt x="1803754" y="0"/>
                    <a:pt x="1820852" y="7082"/>
                    <a:pt x="1833458" y="19688"/>
                  </a:cubicBezTo>
                  <a:cubicBezTo>
                    <a:pt x="1846064" y="32295"/>
                    <a:pt x="1853147" y="49392"/>
                    <a:pt x="1853147" y="67220"/>
                  </a:cubicBezTo>
                  <a:lnTo>
                    <a:pt x="1853147" y="687714"/>
                  </a:lnTo>
                  <a:cubicBezTo>
                    <a:pt x="1853147" y="705542"/>
                    <a:pt x="1846064" y="722639"/>
                    <a:pt x="1833458" y="735246"/>
                  </a:cubicBezTo>
                  <a:cubicBezTo>
                    <a:pt x="1820852" y="747852"/>
                    <a:pt x="1803754" y="754934"/>
                    <a:pt x="1785926" y="754934"/>
                  </a:cubicBezTo>
                  <a:lnTo>
                    <a:pt x="67220" y="754934"/>
                  </a:lnTo>
                  <a:cubicBezTo>
                    <a:pt x="49392" y="754934"/>
                    <a:pt x="32295" y="747852"/>
                    <a:pt x="19688" y="735246"/>
                  </a:cubicBezTo>
                  <a:cubicBezTo>
                    <a:pt x="7082" y="722639"/>
                    <a:pt x="0" y="705542"/>
                    <a:pt x="0" y="687714"/>
                  </a:cubicBezTo>
                  <a:lnTo>
                    <a:pt x="0" y="67220"/>
                  </a:lnTo>
                  <a:cubicBezTo>
                    <a:pt x="0" y="49392"/>
                    <a:pt x="7082" y="32295"/>
                    <a:pt x="19688" y="19688"/>
                  </a:cubicBezTo>
                  <a:cubicBezTo>
                    <a:pt x="32295" y="7082"/>
                    <a:pt x="49392" y="0"/>
                    <a:pt x="6722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853147" cy="793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40" name="AutoShape 40"/>
          <p:cNvSpPr/>
          <p:nvPr/>
        </p:nvSpPr>
        <p:spPr>
          <a:xfrm>
            <a:off x="9619487" y="7604046"/>
            <a:ext cx="3727611" cy="0"/>
          </a:xfrm>
          <a:prstGeom prst="line">
            <a:avLst/>
          </a:prstGeom>
          <a:ln w="952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110721" y="6252646"/>
            <a:ext cx="3383448" cy="3961986"/>
          </a:xfrm>
          <a:custGeom>
            <a:avLst/>
            <a:gdLst/>
            <a:ahLst/>
            <a:cxnLst/>
            <a:rect l="l" t="t" r="r" b="b"/>
            <a:pathLst>
              <a:path w="3383448" h="3961986">
                <a:moveTo>
                  <a:pt x="0" y="0"/>
                </a:moveTo>
                <a:lnTo>
                  <a:pt x="3383448" y="0"/>
                </a:lnTo>
                <a:lnTo>
                  <a:pt x="3383448" y="3961986"/>
                </a:lnTo>
                <a:lnTo>
                  <a:pt x="0" y="396198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TextBox 44"/>
          <p:cNvSpPr txBox="1"/>
          <p:nvPr/>
        </p:nvSpPr>
        <p:spPr>
          <a:xfrm>
            <a:off x="3385373" y="2924145"/>
            <a:ext cx="372761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5"/>
              </a:lnSpc>
            </a:pPr>
            <a:r>
              <a:rPr lang="en-US" sz="6000" dirty="0">
                <a:solidFill>
                  <a:srgbClr val="0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</a:t>
            </a:r>
          </a:p>
        </p:txBody>
      </p:sp>
      <p:pic>
        <p:nvPicPr>
          <p:cNvPr id="57" name="Am-thanh-ban-tra-loi-sai-roi-www_tiengdong_co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-683369" y="2618440"/>
            <a:ext cx="609600" cy="609600"/>
          </a:xfrm>
          <a:prstGeom prst="rect">
            <a:avLst/>
          </a:prstGeom>
        </p:spPr>
      </p:pic>
      <p:pic>
        <p:nvPicPr>
          <p:cNvPr id="58" name="Am-thanh-ban-tra-loi-sai-roi-www_tiengdong_co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-761021" y="6904612"/>
            <a:ext cx="609600" cy="609600"/>
          </a:xfrm>
          <a:prstGeom prst="rect">
            <a:avLst/>
          </a:prstGeom>
        </p:spPr>
      </p:pic>
      <p:pic>
        <p:nvPicPr>
          <p:cNvPr id="59" name="Am-thanh-ban-tra-loi-sai-roi-www_tiengdong_co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8669000" y="6790276"/>
            <a:ext cx="609600" cy="609600"/>
          </a:xfrm>
          <a:prstGeom prst="rect">
            <a:avLst/>
          </a:prstGeom>
        </p:spPr>
      </p:pic>
      <p:pic>
        <p:nvPicPr>
          <p:cNvPr id="60" name="Am-thanh-dung-roi-ban-gioi-qua-www_tiengdong_com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8669000" y="2399071"/>
            <a:ext cx="609600" cy="609600"/>
          </a:xfrm>
          <a:prstGeom prst="rect">
            <a:avLst/>
          </a:prstGeom>
        </p:spPr>
      </p:pic>
      <p:sp>
        <p:nvSpPr>
          <p:cNvPr id="61" name="TextBox 44"/>
          <p:cNvSpPr txBox="1"/>
          <p:nvPr/>
        </p:nvSpPr>
        <p:spPr>
          <a:xfrm>
            <a:off x="9752736" y="2970069"/>
            <a:ext cx="372761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5"/>
              </a:lnSpc>
            </a:pPr>
            <a:r>
              <a:rPr lang="en-US" sz="6000" dirty="0">
                <a:solidFill>
                  <a:srgbClr val="0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</a:t>
            </a:r>
          </a:p>
        </p:txBody>
      </p:sp>
      <p:sp>
        <p:nvSpPr>
          <p:cNvPr id="62" name="TextBox 44"/>
          <p:cNvSpPr txBox="1"/>
          <p:nvPr/>
        </p:nvSpPr>
        <p:spPr>
          <a:xfrm>
            <a:off x="3464765" y="6901636"/>
            <a:ext cx="372761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5"/>
              </a:lnSpc>
            </a:pPr>
            <a:r>
              <a:rPr lang="en-US" sz="6000" dirty="0">
                <a:solidFill>
                  <a:srgbClr val="0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</a:t>
            </a:r>
          </a:p>
        </p:txBody>
      </p:sp>
      <p:sp>
        <p:nvSpPr>
          <p:cNvPr id="63" name="TextBox 44"/>
          <p:cNvSpPr txBox="1"/>
          <p:nvPr/>
        </p:nvSpPr>
        <p:spPr>
          <a:xfrm>
            <a:off x="9880156" y="6922627"/>
            <a:ext cx="372761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5"/>
              </a:lnSpc>
            </a:pPr>
            <a:r>
              <a:rPr lang="en-US" sz="6000" dirty="0">
                <a:solidFill>
                  <a:srgbClr val="0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961" b="93791" l="0" r="100000">
                        <a14:foregroundMark x1="47876" y1="46242" x2="47876" y2="46242"/>
                        <a14:foregroundMark x1="54248" y1="44771" x2="54248" y2="44771"/>
                        <a14:foregroundMark x1="55882" y1="44771" x2="55882" y2="44771"/>
                        <a14:foregroundMark x1="57516" y1="46242" x2="62255" y2="50980"/>
                        <a14:foregroundMark x1="63725" y1="65196" x2="63725" y2="65196"/>
                        <a14:foregroundMark x1="43137" y1="57353" x2="43137" y2="57353"/>
                        <a14:foregroundMark x1="41667" y1="49510" x2="41667" y2="49510"/>
                        <a14:foregroundMark x1="41667" y1="44771" x2="41667" y2="44771"/>
                        <a14:foregroundMark x1="41667" y1="44771" x2="41667" y2="44771"/>
                        <a14:foregroundMark x1="55882" y1="44771" x2="55882" y2="44771"/>
                        <a14:foregroundMark x1="57516" y1="44771" x2="57516" y2="44771"/>
                        <a14:foregroundMark x1="62255" y1="44771" x2="62255" y2="44771"/>
                        <a14:foregroundMark x1="62255" y1="44771" x2="62255" y2="44771"/>
                        <a14:foregroundMark x1="62255" y1="54248" x2="62255" y2="54248"/>
                        <a14:foregroundMark x1="62255" y1="54248" x2="62255" y2="54248"/>
                        <a14:foregroundMark x1="60621" y1="54248" x2="60621" y2="54248"/>
                        <a14:foregroundMark x1="55882" y1="52614" x2="55882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927" y="2320253"/>
            <a:ext cx="1627598" cy="1627598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foregroundMark x1="46406" y1="60469" x2="46406" y2="60469"/>
                        <a14:foregroundMark x1="50938" y1="51406" x2="55469" y2="51406"/>
                        <a14:foregroundMark x1="72031" y1="45313" x2="72031" y2="45313"/>
                        <a14:foregroundMark x1="73594" y1="43906" x2="73594" y2="43906"/>
                        <a14:foregroundMark x1="69063" y1="36250" x2="69063" y2="36250"/>
                        <a14:foregroundMark x1="69063" y1="36250" x2="69063" y2="36250"/>
                        <a14:foregroundMark x1="69063" y1="36250" x2="69063" y2="36250"/>
                        <a14:foregroundMark x1="47813" y1="40781" x2="47813" y2="40781"/>
                        <a14:foregroundMark x1="41875" y1="48438" x2="41875" y2="48438"/>
                        <a14:foregroundMark x1="40313" y1="51406" x2="40313" y2="51406"/>
                        <a14:foregroundMark x1="32813" y1="52969" x2="32813" y2="52969"/>
                        <a14:foregroundMark x1="32813" y1="52969" x2="32813" y2="52969"/>
                        <a14:foregroundMark x1="32813" y1="52969" x2="32813" y2="52969"/>
                        <a14:foregroundMark x1="32813" y1="52969" x2="32813" y2="52969"/>
                        <a14:foregroundMark x1="32813" y1="52969" x2="32813" y2="52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923" y="2454232"/>
            <a:ext cx="1491799" cy="149179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961" b="93791" l="0" r="100000">
                        <a14:foregroundMark x1="47876" y1="46242" x2="47876" y2="46242"/>
                        <a14:foregroundMark x1="54248" y1="44771" x2="54248" y2="44771"/>
                        <a14:foregroundMark x1="55882" y1="44771" x2="55882" y2="44771"/>
                        <a14:foregroundMark x1="57516" y1="46242" x2="62255" y2="50980"/>
                        <a14:foregroundMark x1="63725" y1="65196" x2="63725" y2="65196"/>
                        <a14:foregroundMark x1="43137" y1="57353" x2="43137" y2="57353"/>
                        <a14:foregroundMark x1="41667" y1="49510" x2="41667" y2="49510"/>
                        <a14:foregroundMark x1="41667" y1="44771" x2="41667" y2="44771"/>
                        <a14:foregroundMark x1="41667" y1="44771" x2="41667" y2="44771"/>
                        <a14:foregroundMark x1="55882" y1="44771" x2="55882" y2="44771"/>
                        <a14:foregroundMark x1="57516" y1="44771" x2="57516" y2="44771"/>
                        <a14:foregroundMark x1="62255" y1="44771" x2="62255" y2="44771"/>
                        <a14:foregroundMark x1="62255" y1="44771" x2="62255" y2="44771"/>
                        <a14:foregroundMark x1="62255" y1="54248" x2="62255" y2="54248"/>
                        <a14:foregroundMark x1="62255" y1="54248" x2="62255" y2="54248"/>
                        <a14:foregroundMark x1="60621" y1="54248" x2="60621" y2="54248"/>
                        <a14:foregroundMark x1="55882" y1="52614" x2="55882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87" y="6281277"/>
            <a:ext cx="1627598" cy="1627598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961" b="93791" l="0" r="100000">
                        <a14:foregroundMark x1="47876" y1="46242" x2="47876" y2="46242"/>
                        <a14:foregroundMark x1="54248" y1="44771" x2="54248" y2="44771"/>
                        <a14:foregroundMark x1="55882" y1="44771" x2="55882" y2="44771"/>
                        <a14:foregroundMark x1="57516" y1="46242" x2="62255" y2="50980"/>
                        <a14:foregroundMark x1="63725" y1="65196" x2="63725" y2="65196"/>
                        <a14:foregroundMark x1="43137" y1="57353" x2="43137" y2="57353"/>
                        <a14:foregroundMark x1="41667" y1="49510" x2="41667" y2="49510"/>
                        <a14:foregroundMark x1="41667" y1="44771" x2="41667" y2="44771"/>
                        <a14:foregroundMark x1="41667" y1="44771" x2="41667" y2="44771"/>
                        <a14:foregroundMark x1="55882" y1="44771" x2="55882" y2="44771"/>
                        <a14:foregroundMark x1="57516" y1="44771" x2="57516" y2="44771"/>
                        <a14:foregroundMark x1="62255" y1="44771" x2="62255" y2="44771"/>
                        <a14:foregroundMark x1="62255" y1="44771" x2="62255" y2="44771"/>
                        <a14:foregroundMark x1="62255" y1="54248" x2="62255" y2="54248"/>
                        <a14:foregroundMark x1="62255" y1="54248" x2="62255" y2="54248"/>
                        <a14:foregroundMark x1="60621" y1="54248" x2="60621" y2="54248"/>
                        <a14:foregroundMark x1="55882" y1="52614" x2="55882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923" y="6311499"/>
            <a:ext cx="1627598" cy="16275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658630" y="4034708"/>
                <a:ext cx="2442895" cy="16426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num>
                        <m:den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630" y="4034708"/>
                <a:ext cx="2442895" cy="1642694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10937515" y="3999086"/>
                <a:ext cx="2442895" cy="16480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num>
                        <m:den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n-US" sz="54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7515" y="3999086"/>
                <a:ext cx="2442895" cy="164808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4621292" y="7998034"/>
                <a:ext cx="2442895" cy="16481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292" y="7998034"/>
                <a:ext cx="2442895" cy="1648143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11010683" y="7864705"/>
                <a:ext cx="2442895" cy="16535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0683" y="7864705"/>
                <a:ext cx="2442895" cy="1653530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54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1476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476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1476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" dur="1476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</p:childTnLst>
        </p:cTn>
      </p:par>
    </p:tnLst>
    <p:bldLst>
      <p:bldP spid="44" grpId="0"/>
      <p:bldP spid="61" grpId="0"/>
      <p:bldP spid="62" grpId="0"/>
      <p:bldP spid="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1371600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378" y="2016529"/>
            <a:ext cx="1251858" cy="10747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131" y="6115608"/>
            <a:ext cx="1080120" cy="10801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Freeform 6"/>
          <p:cNvSpPr/>
          <p:nvPr/>
        </p:nvSpPr>
        <p:spPr>
          <a:xfrm>
            <a:off x="13058817" y="7467526"/>
            <a:ext cx="2416681" cy="2048470"/>
          </a:xfrm>
          <a:custGeom>
            <a:avLst/>
            <a:gdLst/>
            <a:ahLst/>
            <a:cxnLst/>
            <a:rect l="l" t="t" r="r" b="b"/>
            <a:pathLst>
              <a:path w="5380982" h="5694161">
                <a:moveTo>
                  <a:pt x="0" y="0"/>
                </a:moveTo>
                <a:lnTo>
                  <a:pt x="5380982" y="0"/>
                </a:lnTo>
                <a:lnTo>
                  <a:pt x="5380982" y="5694161"/>
                </a:lnTo>
                <a:lnTo>
                  <a:pt x="0" y="56941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6430" y="8014492"/>
            <a:ext cx="1053667" cy="12325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43" y="4015020"/>
            <a:ext cx="1377044" cy="11822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97" y="8359640"/>
            <a:ext cx="1080120" cy="10801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9247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7 1.11111E-6 L 0.08342 0.0092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46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94809" y="-810045"/>
            <a:ext cx="21288367" cy="12155963"/>
            <a:chOff x="0" y="0"/>
            <a:chExt cx="28384489" cy="16207951"/>
          </a:xfrm>
        </p:grpSpPr>
        <p:sp>
          <p:nvSpPr>
            <p:cNvPr id="3" name="Freeform 3"/>
            <p:cNvSpPr/>
            <p:nvPr/>
          </p:nvSpPr>
          <p:spPr>
            <a:xfrm>
              <a:off x="0" y="11689158"/>
              <a:ext cx="28384489" cy="4518793"/>
            </a:xfrm>
            <a:custGeom>
              <a:avLst/>
              <a:gdLst/>
              <a:ahLst/>
              <a:cxnLst/>
              <a:rect l="l" t="t" r="r" b="b"/>
              <a:pathLst>
                <a:path w="28384489" h="4518793">
                  <a:moveTo>
                    <a:pt x="0" y="0"/>
                  </a:moveTo>
                  <a:lnTo>
                    <a:pt x="28384489" y="0"/>
                  </a:lnTo>
                  <a:lnTo>
                    <a:pt x="28384489" y="4518793"/>
                  </a:lnTo>
                  <a:lnTo>
                    <a:pt x="0" y="4518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48685" r="-1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487470" y="0"/>
              <a:ext cx="27409550" cy="12024904"/>
            </a:xfrm>
            <a:custGeom>
              <a:avLst/>
              <a:gdLst/>
              <a:ahLst/>
              <a:cxnLst/>
              <a:rect l="l" t="t" r="r" b="b"/>
              <a:pathLst>
                <a:path w="27409550" h="12024904">
                  <a:moveTo>
                    <a:pt x="0" y="0"/>
                  </a:moveTo>
                  <a:lnTo>
                    <a:pt x="27409550" y="0"/>
                  </a:lnTo>
                  <a:lnTo>
                    <a:pt x="27409550" y="12024904"/>
                  </a:lnTo>
                  <a:lnTo>
                    <a:pt x="0" y="12024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0307" b="-2155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866924" y="439540"/>
            <a:ext cx="12922113" cy="6706749"/>
          </a:xfrm>
          <a:custGeom>
            <a:avLst/>
            <a:gdLst/>
            <a:ahLst/>
            <a:cxnLst/>
            <a:rect l="l" t="t" r="r" b="b"/>
            <a:pathLst>
              <a:path w="12922113" h="6706749">
                <a:moveTo>
                  <a:pt x="0" y="0"/>
                </a:moveTo>
                <a:lnTo>
                  <a:pt x="12922113" y="0"/>
                </a:lnTo>
                <a:lnTo>
                  <a:pt x="12922113" y="6706749"/>
                </a:lnTo>
                <a:lnTo>
                  <a:pt x="0" y="67067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749724" y="439540"/>
            <a:ext cx="2711318" cy="2726188"/>
          </a:xfrm>
          <a:custGeom>
            <a:avLst/>
            <a:gdLst/>
            <a:ahLst/>
            <a:cxnLst/>
            <a:rect l="l" t="t" r="r" b="b"/>
            <a:pathLst>
              <a:path w="2711318" h="2726188">
                <a:moveTo>
                  <a:pt x="0" y="0"/>
                </a:moveTo>
                <a:lnTo>
                  <a:pt x="2711317" y="0"/>
                </a:lnTo>
                <a:lnTo>
                  <a:pt x="2711317" y="2726188"/>
                </a:lnTo>
                <a:lnTo>
                  <a:pt x="0" y="27261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749724" y="3487366"/>
            <a:ext cx="2711318" cy="3366196"/>
          </a:xfrm>
          <a:custGeom>
            <a:avLst/>
            <a:gdLst/>
            <a:ahLst/>
            <a:cxnLst/>
            <a:rect l="l" t="t" r="r" b="b"/>
            <a:pathLst>
              <a:path w="2711318" h="3366196">
                <a:moveTo>
                  <a:pt x="0" y="0"/>
                </a:moveTo>
                <a:lnTo>
                  <a:pt x="2711317" y="0"/>
                </a:lnTo>
                <a:lnTo>
                  <a:pt x="2711317" y="3366196"/>
                </a:lnTo>
                <a:lnTo>
                  <a:pt x="0" y="33661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064221" y="4771147"/>
            <a:ext cx="7138879" cy="5145966"/>
          </a:xfrm>
          <a:custGeom>
            <a:avLst/>
            <a:gdLst/>
            <a:ahLst/>
            <a:cxnLst/>
            <a:rect l="l" t="t" r="r" b="b"/>
            <a:pathLst>
              <a:path w="9619432" h="7660566">
                <a:moveTo>
                  <a:pt x="0" y="0"/>
                </a:moveTo>
                <a:lnTo>
                  <a:pt x="9619432" y="0"/>
                </a:lnTo>
                <a:lnTo>
                  <a:pt x="9619432" y="7660566"/>
                </a:lnTo>
                <a:lnTo>
                  <a:pt x="0" y="76605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852739" y="6456717"/>
            <a:ext cx="3610804" cy="4472843"/>
          </a:xfrm>
          <a:custGeom>
            <a:avLst/>
            <a:gdLst/>
            <a:ahLst/>
            <a:cxnLst/>
            <a:rect l="l" t="t" r="r" b="b"/>
            <a:pathLst>
              <a:path w="3610804" h="4472843">
                <a:moveTo>
                  <a:pt x="0" y="0"/>
                </a:moveTo>
                <a:lnTo>
                  <a:pt x="3610804" y="0"/>
                </a:lnTo>
                <a:lnTo>
                  <a:pt x="3610804" y="4472843"/>
                </a:lnTo>
                <a:lnTo>
                  <a:pt x="0" y="447284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452598" y="7710889"/>
            <a:ext cx="2892318" cy="1940482"/>
          </a:xfrm>
          <a:custGeom>
            <a:avLst/>
            <a:gdLst/>
            <a:ahLst/>
            <a:cxnLst/>
            <a:rect l="l" t="t" r="r" b="b"/>
            <a:pathLst>
              <a:path w="2892318" h="1940482">
                <a:moveTo>
                  <a:pt x="0" y="0"/>
                </a:moveTo>
                <a:lnTo>
                  <a:pt x="2892317" y="0"/>
                </a:lnTo>
                <a:lnTo>
                  <a:pt x="2892317" y="1940482"/>
                </a:lnTo>
                <a:lnTo>
                  <a:pt x="0" y="194048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D16EE8-35AF-B01C-D784-757073099D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57800" y="266700"/>
            <a:ext cx="4035902" cy="23959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1F4E04-1E09-5178-70C8-2808676EFEF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76400" y="2781300"/>
            <a:ext cx="11650466" cy="27800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BB06A6-72F8-885F-BAB5-1320504EA99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43000" y="1714500"/>
            <a:ext cx="3298222" cy="14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2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om with a window and stairs&#10;&#10;Description automatically generated">
            <a:extLst>
              <a:ext uri="{FF2B5EF4-FFF2-40B4-BE49-F238E27FC236}">
                <a16:creationId xmlns:a16="http://schemas.microsoft.com/office/drawing/2014/main" id="{1D515963-6A8D-5F4A-AE4C-F3A4A9090E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 t="10803" r="-101" b="10803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Hình chữ nhật: Góc Tròn 6">
            <a:extLst>
              <a:ext uri="{FF2B5EF4-FFF2-40B4-BE49-F238E27FC236}">
                <a16:creationId xmlns:a16="http://schemas.microsoft.com/office/drawing/2014/main" id="{F62B57B1-7FC2-FF6C-2EC8-0A45A729CE11}"/>
              </a:ext>
            </a:extLst>
          </p:cNvPr>
          <p:cNvSpPr/>
          <p:nvPr/>
        </p:nvSpPr>
        <p:spPr>
          <a:xfrm>
            <a:off x="698987" y="662030"/>
            <a:ext cx="16890027" cy="9425868"/>
          </a:xfrm>
          <a:custGeom>
            <a:avLst/>
            <a:gdLst>
              <a:gd name="connsiteX0" fmla="*/ 0 w 16890027"/>
              <a:gd name="connsiteY0" fmla="*/ 1571009 h 9425868"/>
              <a:gd name="connsiteX1" fmla="*/ 1493853 w 16890027"/>
              <a:gd name="connsiteY1" fmla="*/ 0 h 9425868"/>
              <a:gd name="connsiteX2" fmla="*/ 15396174 w 16890027"/>
              <a:gd name="connsiteY2" fmla="*/ 0 h 9425868"/>
              <a:gd name="connsiteX3" fmla="*/ 16890027 w 16890027"/>
              <a:gd name="connsiteY3" fmla="*/ 1571009 h 9425868"/>
              <a:gd name="connsiteX4" fmla="*/ 16890027 w 16890027"/>
              <a:gd name="connsiteY4" fmla="*/ 7854858 h 9425868"/>
              <a:gd name="connsiteX5" fmla="*/ 15396174 w 16890027"/>
              <a:gd name="connsiteY5" fmla="*/ 9425868 h 9425868"/>
              <a:gd name="connsiteX6" fmla="*/ 1493853 w 16890027"/>
              <a:gd name="connsiteY6" fmla="*/ 9425868 h 9425868"/>
              <a:gd name="connsiteX7" fmla="*/ 0 w 16890027"/>
              <a:gd name="connsiteY7" fmla="*/ 7854858 h 9425868"/>
              <a:gd name="connsiteX8" fmla="*/ 0 w 16890027"/>
              <a:gd name="connsiteY8" fmla="*/ 1571009 h 9425868"/>
              <a:gd name="connsiteX0" fmla="*/ 0 w 16890027"/>
              <a:gd name="connsiteY0" fmla="*/ 1571009 h 9425868"/>
              <a:gd name="connsiteX1" fmla="*/ 1493853 w 16890027"/>
              <a:gd name="connsiteY1" fmla="*/ 0 h 9425868"/>
              <a:gd name="connsiteX2" fmla="*/ 15396174 w 16890027"/>
              <a:gd name="connsiteY2" fmla="*/ 0 h 9425868"/>
              <a:gd name="connsiteX3" fmla="*/ 16890027 w 16890027"/>
              <a:gd name="connsiteY3" fmla="*/ 1571009 h 9425868"/>
              <a:gd name="connsiteX4" fmla="*/ 16890027 w 16890027"/>
              <a:gd name="connsiteY4" fmla="*/ 7854858 h 9425868"/>
              <a:gd name="connsiteX5" fmla="*/ 15396174 w 16890027"/>
              <a:gd name="connsiteY5" fmla="*/ 9425868 h 9425868"/>
              <a:gd name="connsiteX6" fmla="*/ 1493853 w 16890027"/>
              <a:gd name="connsiteY6" fmla="*/ 9425868 h 9425868"/>
              <a:gd name="connsiteX7" fmla="*/ 0 w 16890027"/>
              <a:gd name="connsiteY7" fmla="*/ 7854858 h 9425868"/>
              <a:gd name="connsiteX8" fmla="*/ 0 w 16890027"/>
              <a:gd name="connsiteY8" fmla="*/ 1571009 h 9425868"/>
              <a:gd name="connsiteX0" fmla="*/ 0 w 16890027"/>
              <a:gd name="connsiteY0" fmla="*/ 1571009 h 9425868"/>
              <a:gd name="connsiteX1" fmla="*/ 1493853 w 16890027"/>
              <a:gd name="connsiteY1" fmla="*/ 0 h 9425868"/>
              <a:gd name="connsiteX2" fmla="*/ 15396174 w 16890027"/>
              <a:gd name="connsiteY2" fmla="*/ 0 h 9425868"/>
              <a:gd name="connsiteX3" fmla="*/ 16890027 w 16890027"/>
              <a:gd name="connsiteY3" fmla="*/ 1571009 h 9425868"/>
              <a:gd name="connsiteX4" fmla="*/ 16890027 w 16890027"/>
              <a:gd name="connsiteY4" fmla="*/ 7854858 h 9425868"/>
              <a:gd name="connsiteX5" fmla="*/ 15396174 w 16890027"/>
              <a:gd name="connsiteY5" fmla="*/ 9425868 h 9425868"/>
              <a:gd name="connsiteX6" fmla="*/ 1493853 w 16890027"/>
              <a:gd name="connsiteY6" fmla="*/ 9425868 h 9425868"/>
              <a:gd name="connsiteX7" fmla="*/ 0 w 16890027"/>
              <a:gd name="connsiteY7" fmla="*/ 7854858 h 9425868"/>
              <a:gd name="connsiteX8" fmla="*/ 0 w 16890027"/>
              <a:gd name="connsiteY8" fmla="*/ 1571009 h 942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90027" h="9425868" fill="none" extrusionOk="0">
                <a:moveTo>
                  <a:pt x="0" y="1571009"/>
                </a:moveTo>
                <a:cubicBezTo>
                  <a:pt x="-205991" y="716253"/>
                  <a:pt x="620191" y="278656"/>
                  <a:pt x="1493853" y="0"/>
                </a:cubicBezTo>
                <a:cubicBezTo>
                  <a:pt x="2851254" y="522823"/>
                  <a:pt x="12673718" y="-978068"/>
                  <a:pt x="15396174" y="0"/>
                </a:cubicBezTo>
                <a:cubicBezTo>
                  <a:pt x="16336657" y="-154844"/>
                  <a:pt x="17165492" y="786431"/>
                  <a:pt x="16890027" y="1571009"/>
                </a:cubicBezTo>
                <a:cubicBezTo>
                  <a:pt x="16793646" y="4173264"/>
                  <a:pt x="17195369" y="6009272"/>
                  <a:pt x="16890027" y="7854858"/>
                </a:cubicBezTo>
                <a:cubicBezTo>
                  <a:pt x="16694904" y="8645829"/>
                  <a:pt x="16040441" y="9506376"/>
                  <a:pt x="15396174" y="9425868"/>
                </a:cubicBezTo>
                <a:cubicBezTo>
                  <a:pt x="9397155" y="10199875"/>
                  <a:pt x="3385755" y="9089743"/>
                  <a:pt x="1493853" y="9425868"/>
                </a:cubicBezTo>
                <a:cubicBezTo>
                  <a:pt x="618388" y="9821323"/>
                  <a:pt x="-210427" y="8904816"/>
                  <a:pt x="0" y="7854858"/>
                </a:cubicBezTo>
                <a:cubicBezTo>
                  <a:pt x="149485" y="7481087"/>
                  <a:pt x="-97330" y="3612578"/>
                  <a:pt x="0" y="1571009"/>
                </a:cubicBezTo>
                <a:close/>
              </a:path>
              <a:path w="16890027" h="9425868" stroke="0" extrusionOk="0">
                <a:moveTo>
                  <a:pt x="0" y="1571009"/>
                </a:moveTo>
                <a:cubicBezTo>
                  <a:pt x="100959" y="789290"/>
                  <a:pt x="903333" y="81982"/>
                  <a:pt x="1493853" y="0"/>
                </a:cubicBezTo>
                <a:cubicBezTo>
                  <a:pt x="6492165" y="-446089"/>
                  <a:pt x="8772874" y="136065"/>
                  <a:pt x="15396174" y="0"/>
                </a:cubicBezTo>
                <a:cubicBezTo>
                  <a:pt x="16225006" y="-23316"/>
                  <a:pt x="16725104" y="852208"/>
                  <a:pt x="16890027" y="1571009"/>
                </a:cubicBezTo>
                <a:cubicBezTo>
                  <a:pt x="16958662" y="4229283"/>
                  <a:pt x="16978650" y="6877286"/>
                  <a:pt x="16890027" y="7854858"/>
                </a:cubicBezTo>
                <a:cubicBezTo>
                  <a:pt x="16964573" y="8894377"/>
                  <a:pt x="16172909" y="9224616"/>
                  <a:pt x="15396174" y="9425868"/>
                </a:cubicBezTo>
                <a:cubicBezTo>
                  <a:pt x="10802984" y="9586973"/>
                  <a:pt x="2977592" y="9312970"/>
                  <a:pt x="1493853" y="9425868"/>
                </a:cubicBezTo>
                <a:cubicBezTo>
                  <a:pt x="415856" y="9355006"/>
                  <a:pt x="-184951" y="8690961"/>
                  <a:pt x="0" y="7854858"/>
                </a:cubicBezTo>
                <a:cubicBezTo>
                  <a:pt x="-231623" y="5164169"/>
                  <a:pt x="-160561" y="2225181"/>
                  <a:pt x="0" y="1571009"/>
                </a:cubicBezTo>
                <a:close/>
              </a:path>
              <a:path w="16890027" h="9425868" fill="none" stroke="0" extrusionOk="0">
                <a:moveTo>
                  <a:pt x="0" y="1571009"/>
                </a:moveTo>
                <a:cubicBezTo>
                  <a:pt x="105531" y="667031"/>
                  <a:pt x="611585" y="31787"/>
                  <a:pt x="1493853" y="0"/>
                </a:cubicBezTo>
                <a:cubicBezTo>
                  <a:pt x="3484217" y="-601027"/>
                  <a:pt x="12556946" y="85663"/>
                  <a:pt x="15396174" y="0"/>
                </a:cubicBezTo>
                <a:cubicBezTo>
                  <a:pt x="16116701" y="-119150"/>
                  <a:pt x="17096429" y="901525"/>
                  <a:pt x="16890027" y="1571009"/>
                </a:cubicBezTo>
                <a:cubicBezTo>
                  <a:pt x="16964635" y="3340348"/>
                  <a:pt x="16799976" y="5526178"/>
                  <a:pt x="16890027" y="7854858"/>
                </a:cubicBezTo>
                <a:cubicBezTo>
                  <a:pt x="16949091" y="8754342"/>
                  <a:pt x="16075768" y="9530922"/>
                  <a:pt x="15396174" y="9425868"/>
                </a:cubicBezTo>
                <a:cubicBezTo>
                  <a:pt x="9500498" y="9375237"/>
                  <a:pt x="3753699" y="8570816"/>
                  <a:pt x="1493853" y="9425868"/>
                </a:cubicBezTo>
                <a:cubicBezTo>
                  <a:pt x="618025" y="9449991"/>
                  <a:pt x="15332" y="8807409"/>
                  <a:pt x="0" y="7854858"/>
                </a:cubicBezTo>
                <a:cubicBezTo>
                  <a:pt x="-145768" y="6822655"/>
                  <a:pt x="-58783" y="3921933"/>
                  <a:pt x="0" y="1571009"/>
                </a:cubicBezTo>
                <a:close/>
              </a:path>
              <a:path w="16890027" h="9425868" fill="none" stroke="0" extrusionOk="0">
                <a:moveTo>
                  <a:pt x="0" y="1571009"/>
                </a:moveTo>
                <a:cubicBezTo>
                  <a:pt x="-18692" y="702153"/>
                  <a:pt x="760391" y="143604"/>
                  <a:pt x="1493853" y="0"/>
                </a:cubicBezTo>
                <a:cubicBezTo>
                  <a:pt x="3189278" y="-124097"/>
                  <a:pt x="12873700" y="-519010"/>
                  <a:pt x="15396174" y="0"/>
                </a:cubicBezTo>
                <a:cubicBezTo>
                  <a:pt x="16232170" y="-178354"/>
                  <a:pt x="17117027" y="873206"/>
                  <a:pt x="16890027" y="1571009"/>
                </a:cubicBezTo>
                <a:cubicBezTo>
                  <a:pt x="16941453" y="3900944"/>
                  <a:pt x="16979044" y="5815588"/>
                  <a:pt x="16890027" y="7854858"/>
                </a:cubicBezTo>
                <a:cubicBezTo>
                  <a:pt x="16849725" y="8811472"/>
                  <a:pt x="16116712" y="9469248"/>
                  <a:pt x="15396174" y="9425868"/>
                </a:cubicBezTo>
                <a:cubicBezTo>
                  <a:pt x="9577771" y="9676171"/>
                  <a:pt x="3576916" y="8890059"/>
                  <a:pt x="1493853" y="9425868"/>
                </a:cubicBezTo>
                <a:cubicBezTo>
                  <a:pt x="617539" y="9554143"/>
                  <a:pt x="-219446" y="8838978"/>
                  <a:pt x="0" y="7854858"/>
                </a:cubicBezTo>
                <a:cubicBezTo>
                  <a:pt x="-174610" y="7010251"/>
                  <a:pt x="-121421" y="3640655"/>
                  <a:pt x="0" y="1571009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5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2925326911">
                  <a:custGeom>
                    <a:avLst/>
                    <a:gdLst>
                      <a:gd name="connsiteX0" fmla="*/ 0 w 16890027"/>
                      <a:gd name="connsiteY0" fmla="*/ 1571009 h 9425868"/>
                      <a:gd name="connsiteX1" fmla="*/ 1493853 w 16890027"/>
                      <a:gd name="connsiteY1" fmla="*/ 0 h 9425868"/>
                      <a:gd name="connsiteX2" fmla="*/ 15396174 w 16890027"/>
                      <a:gd name="connsiteY2" fmla="*/ 0 h 9425868"/>
                      <a:gd name="connsiteX3" fmla="*/ 16890027 w 16890027"/>
                      <a:gd name="connsiteY3" fmla="*/ 1571009 h 9425868"/>
                      <a:gd name="connsiteX4" fmla="*/ 16890027 w 16890027"/>
                      <a:gd name="connsiteY4" fmla="*/ 7854858 h 9425868"/>
                      <a:gd name="connsiteX5" fmla="*/ 15396174 w 16890027"/>
                      <a:gd name="connsiteY5" fmla="*/ 9425868 h 9425868"/>
                      <a:gd name="connsiteX6" fmla="*/ 1493853 w 16890027"/>
                      <a:gd name="connsiteY6" fmla="*/ 9425868 h 9425868"/>
                      <a:gd name="connsiteX7" fmla="*/ 0 w 16890027"/>
                      <a:gd name="connsiteY7" fmla="*/ 7854858 h 9425868"/>
                      <a:gd name="connsiteX8" fmla="*/ 0 w 16890027"/>
                      <a:gd name="connsiteY8" fmla="*/ 1571009 h 9425868"/>
                      <a:gd name="connsiteX0" fmla="*/ 0 w 16890027"/>
                      <a:gd name="connsiteY0" fmla="*/ 1571009 h 9425868"/>
                      <a:gd name="connsiteX1" fmla="*/ 1493853 w 16890027"/>
                      <a:gd name="connsiteY1" fmla="*/ 0 h 9425868"/>
                      <a:gd name="connsiteX2" fmla="*/ 15396174 w 16890027"/>
                      <a:gd name="connsiteY2" fmla="*/ 0 h 9425868"/>
                      <a:gd name="connsiteX3" fmla="*/ 16890027 w 16890027"/>
                      <a:gd name="connsiteY3" fmla="*/ 1571009 h 9425868"/>
                      <a:gd name="connsiteX4" fmla="*/ 16890027 w 16890027"/>
                      <a:gd name="connsiteY4" fmla="*/ 7854858 h 9425868"/>
                      <a:gd name="connsiteX5" fmla="*/ 15396174 w 16890027"/>
                      <a:gd name="connsiteY5" fmla="*/ 9425868 h 9425868"/>
                      <a:gd name="connsiteX6" fmla="*/ 1493853 w 16890027"/>
                      <a:gd name="connsiteY6" fmla="*/ 9425868 h 9425868"/>
                      <a:gd name="connsiteX7" fmla="*/ 0 w 16890027"/>
                      <a:gd name="connsiteY7" fmla="*/ 7854858 h 9425868"/>
                      <a:gd name="connsiteX8" fmla="*/ 0 w 16890027"/>
                      <a:gd name="connsiteY8" fmla="*/ 1571009 h 942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890027" h="9425868" fill="none" extrusionOk="0">
                        <a:moveTo>
                          <a:pt x="0" y="1571009"/>
                        </a:moveTo>
                        <a:cubicBezTo>
                          <a:pt x="-65764" y="707534"/>
                          <a:pt x="642591" y="151464"/>
                          <a:pt x="1493853" y="0"/>
                        </a:cubicBezTo>
                        <a:cubicBezTo>
                          <a:pt x="2926416" y="253328"/>
                          <a:pt x="12545671" y="-556531"/>
                          <a:pt x="15396174" y="0"/>
                        </a:cubicBezTo>
                        <a:cubicBezTo>
                          <a:pt x="16267967" y="-64232"/>
                          <a:pt x="17133699" y="777071"/>
                          <a:pt x="16890027" y="1571009"/>
                        </a:cubicBezTo>
                        <a:cubicBezTo>
                          <a:pt x="16938041" y="3956033"/>
                          <a:pt x="16985736" y="5894669"/>
                          <a:pt x="16890027" y="7854858"/>
                        </a:cubicBezTo>
                        <a:cubicBezTo>
                          <a:pt x="16788552" y="8682463"/>
                          <a:pt x="16151215" y="9457522"/>
                          <a:pt x="15396174" y="9425868"/>
                        </a:cubicBezTo>
                        <a:cubicBezTo>
                          <a:pt x="9456978" y="9847552"/>
                          <a:pt x="3821030" y="9188882"/>
                          <a:pt x="1493853" y="9425868"/>
                        </a:cubicBezTo>
                        <a:cubicBezTo>
                          <a:pt x="641293" y="9645410"/>
                          <a:pt x="-152051" y="8854554"/>
                          <a:pt x="0" y="7854858"/>
                        </a:cubicBezTo>
                        <a:cubicBezTo>
                          <a:pt x="120686" y="7299978"/>
                          <a:pt x="-70079" y="3639819"/>
                          <a:pt x="0" y="1571009"/>
                        </a:cubicBezTo>
                        <a:close/>
                      </a:path>
                      <a:path w="16890027" h="9425868" stroke="0" extrusionOk="0">
                        <a:moveTo>
                          <a:pt x="0" y="1571009"/>
                        </a:moveTo>
                        <a:cubicBezTo>
                          <a:pt x="96726" y="775578"/>
                          <a:pt x="782118" y="33097"/>
                          <a:pt x="1493853" y="0"/>
                        </a:cubicBezTo>
                        <a:cubicBezTo>
                          <a:pt x="6518591" y="-420410"/>
                          <a:pt x="9139872" y="-30076"/>
                          <a:pt x="15396174" y="0"/>
                        </a:cubicBezTo>
                        <a:cubicBezTo>
                          <a:pt x="16208007" y="-59448"/>
                          <a:pt x="16856909" y="841178"/>
                          <a:pt x="16890027" y="1571009"/>
                        </a:cubicBezTo>
                        <a:cubicBezTo>
                          <a:pt x="16997903" y="4367311"/>
                          <a:pt x="17029537" y="6751206"/>
                          <a:pt x="16890027" y="7854858"/>
                        </a:cubicBezTo>
                        <a:cubicBezTo>
                          <a:pt x="16949534" y="8857466"/>
                          <a:pt x="16138602" y="9346110"/>
                          <a:pt x="15396174" y="9425868"/>
                        </a:cubicBezTo>
                        <a:cubicBezTo>
                          <a:pt x="10824761" y="9572926"/>
                          <a:pt x="2998580" y="9320363"/>
                          <a:pt x="1493853" y="9425868"/>
                        </a:cubicBezTo>
                        <a:cubicBezTo>
                          <a:pt x="563496" y="9297058"/>
                          <a:pt x="-83561" y="8705460"/>
                          <a:pt x="0" y="7854858"/>
                        </a:cubicBezTo>
                        <a:cubicBezTo>
                          <a:pt x="-233198" y="5181801"/>
                          <a:pt x="-40473" y="2217758"/>
                          <a:pt x="0" y="1571009"/>
                        </a:cubicBezTo>
                        <a:close/>
                      </a:path>
                      <a:path w="16890027" h="9425868" fill="none" stroke="0" extrusionOk="0">
                        <a:moveTo>
                          <a:pt x="0" y="1571009"/>
                        </a:moveTo>
                        <a:cubicBezTo>
                          <a:pt x="115256" y="688975"/>
                          <a:pt x="718926" y="47377"/>
                          <a:pt x="1493853" y="0"/>
                        </a:cubicBezTo>
                        <a:cubicBezTo>
                          <a:pt x="3236513" y="-270409"/>
                          <a:pt x="12909040" y="16388"/>
                          <a:pt x="15396174" y="0"/>
                        </a:cubicBezTo>
                        <a:cubicBezTo>
                          <a:pt x="16252055" y="-72614"/>
                          <a:pt x="17006035" y="822290"/>
                          <a:pt x="16890027" y="1571009"/>
                        </a:cubicBezTo>
                        <a:cubicBezTo>
                          <a:pt x="17064333" y="3607835"/>
                          <a:pt x="16755208" y="5571342"/>
                          <a:pt x="16890027" y="7854858"/>
                        </a:cubicBezTo>
                        <a:cubicBezTo>
                          <a:pt x="16932157" y="8840134"/>
                          <a:pt x="16112713" y="9467028"/>
                          <a:pt x="15396174" y="9425868"/>
                        </a:cubicBezTo>
                        <a:cubicBezTo>
                          <a:pt x="9796801" y="9104201"/>
                          <a:pt x="3707835" y="8860352"/>
                          <a:pt x="1493853" y="9425868"/>
                        </a:cubicBezTo>
                        <a:cubicBezTo>
                          <a:pt x="620283" y="9483676"/>
                          <a:pt x="-51830" y="8739526"/>
                          <a:pt x="0" y="7854858"/>
                        </a:cubicBezTo>
                        <a:cubicBezTo>
                          <a:pt x="-160545" y="6757868"/>
                          <a:pt x="-73701" y="3870419"/>
                          <a:pt x="0" y="1571009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371600">
              <a:defRPr/>
            </a:pPr>
            <a:endParaRPr lang="en-US" sz="2700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12" name="Picture 4" descr="Không có mô tả.">
            <a:extLst>
              <a:ext uri="{FF2B5EF4-FFF2-40B4-BE49-F238E27FC236}">
                <a16:creationId xmlns:a16="http://schemas.microsoft.com/office/drawing/2014/main" id="{0043FBA9-29BA-F888-DA2F-C385438CB0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9449"/>
          <a:stretch/>
        </p:blipFill>
        <p:spPr bwMode="auto">
          <a:xfrm>
            <a:off x="745055" y="726113"/>
            <a:ext cx="3685241" cy="143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22C86-CB9A-ED2D-1330-E6433D0EBF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790700"/>
            <a:ext cx="10210800" cy="6975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BD7C0E9A-D9F9-CEC1-73CE-433F53827AC2}"/>
                  </a:ext>
                </a:extLst>
              </p:cNvPr>
              <p:cNvSpPr/>
              <p:nvPr/>
            </p:nvSpPr>
            <p:spPr>
              <a:xfrm>
                <a:off x="4495800" y="952500"/>
                <a:ext cx="4038600" cy="1752600"/>
              </a:xfrm>
              <a:prstGeom prst="wedgeRoundRectCallout">
                <a:avLst>
                  <a:gd name="adj1" fmla="val 18790"/>
                  <a:gd name="adj2" fmla="val 80761"/>
                  <a:gd name="adj3" fmla="val 16667"/>
                </a:avLst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Tớ </a:t>
                </a:r>
                <a:r>
                  <a:rPr lang="en-US" sz="3600" b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đã</a:t>
                </a:r>
                <a:r>
                  <a:rPr lang="en-US" sz="3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600" b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đổ</a:t>
                </a:r>
                <a:r>
                  <a:rPr lang="en-US" sz="3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en-US" sz="3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𝒍</m:t>
                    </m:r>
                    <m:r>
                      <m:rPr>
                        <m:nor/>
                      </m:rPr>
                      <a:rPr lang="en-US" sz="3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 b="1" i="0" dirty="0" smtClean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sz="3600" b="1" i="0" dirty="0" smtClean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ướ</m:t>
                    </m:r>
                    <m:r>
                      <m:rPr>
                        <m:nor/>
                      </m:rPr>
                      <a:rPr lang="en-US" sz="3600" b="1" i="0" dirty="0" smtClean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 sz="3600" b="1" i="0" dirty="0" smtClean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 b="1" i="0" dirty="0" smtClean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sz="3600" b="1" i="0" dirty="0" smtClean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à</m:t>
                    </m:r>
                    <m:r>
                      <m:rPr>
                        <m:nor/>
                      </m:rPr>
                      <a:rPr lang="en-US" sz="3600" b="1" i="0" dirty="0" smtClean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o</m:t>
                    </m:r>
                    <m:r>
                      <m:rPr>
                        <m:nor/>
                      </m:rPr>
                      <a:rPr lang="en-US" sz="3600" b="1" i="0" dirty="0" smtClean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 b="1" i="0" dirty="0" smtClean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en-US" sz="3600" b="1" i="0" dirty="0" smtClean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ì</m:t>
                    </m:r>
                    <m:r>
                      <m:rPr>
                        <m:nor/>
                      </m:rPr>
                      <a:rPr lang="en-US" sz="3600" b="1" i="0" dirty="0" smtClean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nh</m:t>
                    </m:r>
                  </m:oMath>
                </a14:m>
                <a:endParaRPr lang="en-US" sz="36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BD7C0E9A-D9F9-CEC1-73CE-433F53827A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952500"/>
                <a:ext cx="4038600" cy="1752600"/>
              </a:xfrm>
              <a:prstGeom prst="wedgeRoundRectCallout">
                <a:avLst>
                  <a:gd name="adj1" fmla="val 18790"/>
                  <a:gd name="adj2" fmla="val 80761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782233D7-A4E0-FE71-617B-0F62AE76FB00}"/>
                  </a:ext>
                </a:extLst>
              </p:cNvPr>
              <p:cNvSpPr/>
              <p:nvPr/>
            </p:nvSpPr>
            <p:spPr>
              <a:xfrm>
                <a:off x="9220200" y="1257300"/>
                <a:ext cx="4038600" cy="1752600"/>
              </a:xfrm>
              <a:prstGeom prst="wedgeRoundRectCallout">
                <a:avLst>
                  <a:gd name="adj1" fmla="val -9512"/>
                  <a:gd name="adj2" fmla="val 65978"/>
                  <a:gd name="adj3" fmla="val 16667"/>
                </a:avLst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Tớ </a:t>
                </a:r>
                <a:r>
                  <a:rPr lang="en-US" sz="3600" b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đã</a:t>
                </a:r>
                <a:r>
                  <a:rPr lang="en-US" sz="3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600" b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đổ</a:t>
                </a:r>
                <a:r>
                  <a:rPr lang="en-US" sz="3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3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𝒍</m:t>
                    </m:r>
                    <m:r>
                      <m:rPr>
                        <m:nor/>
                      </m:rPr>
                      <a:rPr lang="en-US" sz="3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 b="1" i="0" dirty="0" smtClean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sz="3600" b="1" i="0" dirty="0" smtClean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ướ</m:t>
                    </m:r>
                    <m:r>
                      <m:rPr>
                        <m:nor/>
                      </m:rPr>
                      <a:rPr lang="en-US" sz="3600" b="1" i="0" dirty="0" smtClean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 sz="3600" b="1" i="0" dirty="0" smtClean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 b="1" i="0" dirty="0" smtClean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sz="3600" b="1" i="0" dirty="0" smtClean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à</m:t>
                    </m:r>
                    <m:r>
                      <m:rPr>
                        <m:nor/>
                      </m:rPr>
                      <a:rPr lang="en-US" sz="3600" b="1" i="0" dirty="0" smtClean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o</m:t>
                    </m:r>
                    <m:r>
                      <m:rPr>
                        <m:nor/>
                      </m:rPr>
                      <a:rPr lang="en-US" sz="3600" b="1" i="0" dirty="0" smtClean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 b="1" i="0" dirty="0" smtClean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en-US" sz="3600" b="1" i="0" dirty="0" smtClean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ì</m:t>
                    </m:r>
                    <m:r>
                      <m:rPr>
                        <m:nor/>
                      </m:rPr>
                      <a:rPr lang="en-US" sz="3600" b="1" i="0" dirty="0" smtClean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nh</m:t>
                    </m:r>
                  </m:oMath>
                </a14:m>
                <a:endParaRPr lang="en-US" sz="36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782233D7-A4E0-FE71-617B-0F62AE76FB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200" y="1257300"/>
                <a:ext cx="4038600" cy="1752600"/>
              </a:xfrm>
              <a:prstGeom prst="wedgeRoundRectCallout">
                <a:avLst>
                  <a:gd name="adj1" fmla="val -9512"/>
                  <a:gd name="adj2" fmla="val 65978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67A2165-6752-7D14-51E4-9D2E768DBE0E}"/>
              </a:ext>
            </a:extLst>
          </p:cNvPr>
          <p:cNvSpPr/>
          <p:nvPr/>
        </p:nvSpPr>
        <p:spPr>
          <a:xfrm>
            <a:off x="8153400" y="6438900"/>
            <a:ext cx="4267200" cy="1752600"/>
          </a:xfrm>
          <a:prstGeom prst="wedgeRoundRectCallout">
            <a:avLst>
              <a:gd name="adj1" fmla="val 57280"/>
              <a:gd name="adj2" fmla="val -87935"/>
              <a:gd name="adj3" fmla="val 16667"/>
            </a:avLst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Cả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hai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bạn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đã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đổ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 bao </a:t>
            </a: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nhiêu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lít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nước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vào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bình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79A19F22-9AC9-EAA0-8F74-BB452921F5B7}"/>
              </a:ext>
            </a:extLst>
          </p:cNvPr>
          <p:cNvSpPr/>
          <p:nvPr/>
        </p:nvSpPr>
        <p:spPr>
          <a:xfrm>
            <a:off x="1752600" y="8724900"/>
            <a:ext cx="14554200" cy="1066800"/>
          </a:xfrm>
          <a:custGeom>
            <a:avLst/>
            <a:gdLst/>
            <a:ahLst/>
            <a:cxnLst/>
            <a:rect l="l" t="t" r="r" b="b"/>
            <a:pathLst>
              <a:path w="6602925" h="2978820">
                <a:moveTo>
                  <a:pt x="0" y="0"/>
                </a:moveTo>
                <a:lnTo>
                  <a:pt x="6602925" y="0"/>
                </a:lnTo>
                <a:lnTo>
                  <a:pt x="6602925" y="2978819"/>
                </a:lnTo>
                <a:lnTo>
                  <a:pt x="0" y="29788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FE7AF6-166A-69AD-EFDF-30A664B288C7}"/>
              </a:ext>
            </a:extLst>
          </p:cNvPr>
          <p:cNvSpPr txBox="1"/>
          <p:nvPr/>
        </p:nvSpPr>
        <p:spPr>
          <a:xfrm>
            <a:off x="2563552" y="8877300"/>
            <a:ext cx="12709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Để</a:t>
            </a:r>
            <a:r>
              <a:rPr lang="en-US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cộng</a:t>
            </a:r>
            <a:r>
              <a:rPr lang="en-US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hai</a:t>
            </a:r>
            <a:r>
              <a:rPr lang="en-US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khác</a:t>
            </a:r>
            <a:r>
              <a:rPr lang="en-US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mẫu</a:t>
            </a:r>
            <a:r>
              <a:rPr lang="en-US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ta </a:t>
            </a:r>
            <a:r>
              <a:rPr lang="en-US" sz="40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phải</a:t>
            </a:r>
            <a:r>
              <a:rPr lang="en-US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thế</a:t>
            </a:r>
            <a:r>
              <a:rPr lang="en-US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nào</a:t>
            </a:r>
            <a:r>
              <a:rPr lang="en-US" sz="40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1EB7A5-B090-7FDB-DC2A-F0F780469D73}"/>
              </a:ext>
            </a:extLst>
          </p:cNvPr>
          <p:cNvSpPr txBox="1"/>
          <p:nvPr/>
        </p:nvSpPr>
        <p:spPr>
          <a:xfrm>
            <a:off x="1219200" y="2400300"/>
            <a:ext cx="16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9041589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om with a window and stairs&#10;&#10;Description automatically generated">
            <a:extLst>
              <a:ext uri="{FF2B5EF4-FFF2-40B4-BE49-F238E27FC236}">
                <a16:creationId xmlns:a16="http://schemas.microsoft.com/office/drawing/2014/main" id="{1D515963-6A8D-5F4A-AE4C-F3A4A9090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 t="10803" r="-101" b="10803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Hình chữ nhật: Góc Tròn 6">
            <a:extLst>
              <a:ext uri="{FF2B5EF4-FFF2-40B4-BE49-F238E27FC236}">
                <a16:creationId xmlns:a16="http://schemas.microsoft.com/office/drawing/2014/main" id="{F62B57B1-7FC2-FF6C-2EC8-0A45A729CE11}"/>
              </a:ext>
            </a:extLst>
          </p:cNvPr>
          <p:cNvSpPr/>
          <p:nvPr/>
        </p:nvSpPr>
        <p:spPr>
          <a:xfrm>
            <a:off x="698987" y="662030"/>
            <a:ext cx="16890027" cy="9425868"/>
          </a:xfrm>
          <a:custGeom>
            <a:avLst/>
            <a:gdLst>
              <a:gd name="connsiteX0" fmla="*/ 0 w 16890027"/>
              <a:gd name="connsiteY0" fmla="*/ 1571009 h 9425868"/>
              <a:gd name="connsiteX1" fmla="*/ 1493853 w 16890027"/>
              <a:gd name="connsiteY1" fmla="*/ 0 h 9425868"/>
              <a:gd name="connsiteX2" fmla="*/ 15396174 w 16890027"/>
              <a:gd name="connsiteY2" fmla="*/ 0 h 9425868"/>
              <a:gd name="connsiteX3" fmla="*/ 16890027 w 16890027"/>
              <a:gd name="connsiteY3" fmla="*/ 1571009 h 9425868"/>
              <a:gd name="connsiteX4" fmla="*/ 16890027 w 16890027"/>
              <a:gd name="connsiteY4" fmla="*/ 7854858 h 9425868"/>
              <a:gd name="connsiteX5" fmla="*/ 15396174 w 16890027"/>
              <a:gd name="connsiteY5" fmla="*/ 9425868 h 9425868"/>
              <a:gd name="connsiteX6" fmla="*/ 1493853 w 16890027"/>
              <a:gd name="connsiteY6" fmla="*/ 9425868 h 9425868"/>
              <a:gd name="connsiteX7" fmla="*/ 0 w 16890027"/>
              <a:gd name="connsiteY7" fmla="*/ 7854858 h 9425868"/>
              <a:gd name="connsiteX8" fmla="*/ 0 w 16890027"/>
              <a:gd name="connsiteY8" fmla="*/ 1571009 h 9425868"/>
              <a:gd name="connsiteX0" fmla="*/ 0 w 16890027"/>
              <a:gd name="connsiteY0" fmla="*/ 1571009 h 9425868"/>
              <a:gd name="connsiteX1" fmla="*/ 1493853 w 16890027"/>
              <a:gd name="connsiteY1" fmla="*/ 0 h 9425868"/>
              <a:gd name="connsiteX2" fmla="*/ 15396174 w 16890027"/>
              <a:gd name="connsiteY2" fmla="*/ 0 h 9425868"/>
              <a:gd name="connsiteX3" fmla="*/ 16890027 w 16890027"/>
              <a:gd name="connsiteY3" fmla="*/ 1571009 h 9425868"/>
              <a:gd name="connsiteX4" fmla="*/ 16890027 w 16890027"/>
              <a:gd name="connsiteY4" fmla="*/ 7854858 h 9425868"/>
              <a:gd name="connsiteX5" fmla="*/ 15396174 w 16890027"/>
              <a:gd name="connsiteY5" fmla="*/ 9425868 h 9425868"/>
              <a:gd name="connsiteX6" fmla="*/ 1493853 w 16890027"/>
              <a:gd name="connsiteY6" fmla="*/ 9425868 h 9425868"/>
              <a:gd name="connsiteX7" fmla="*/ 0 w 16890027"/>
              <a:gd name="connsiteY7" fmla="*/ 7854858 h 9425868"/>
              <a:gd name="connsiteX8" fmla="*/ 0 w 16890027"/>
              <a:gd name="connsiteY8" fmla="*/ 1571009 h 9425868"/>
              <a:gd name="connsiteX0" fmla="*/ 0 w 16890027"/>
              <a:gd name="connsiteY0" fmla="*/ 1571009 h 9425868"/>
              <a:gd name="connsiteX1" fmla="*/ 1493853 w 16890027"/>
              <a:gd name="connsiteY1" fmla="*/ 0 h 9425868"/>
              <a:gd name="connsiteX2" fmla="*/ 15396174 w 16890027"/>
              <a:gd name="connsiteY2" fmla="*/ 0 h 9425868"/>
              <a:gd name="connsiteX3" fmla="*/ 16890027 w 16890027"/>
              <a:gd name="connsiteY3" fmla="*/ 1571009 h 9425868"/>
              <a:gd name="connsiteX4" fmla="*/ 16890027 w 16890027"/>
              <a:gd name="connsiteY4" fmla="*/ 7854858 h 9425868"/>
              <a:gd name="connsiteX5" fmla="*/ 15396174 w 16890027"/>
              <a:gd name="connsiteY5" fmla="*/ 9425868 h 9425868"/>
              <a:gd name="connsiteX6" fmla="*/ 1493853 w 16890027"/>
              <a:gd name="connsiteY6" fmla="*/ 9425868 h 9425868"/>
              <a:gd name="connsiteX7" fmla="*/ 0 w 16890027"/>
              <a:gd name="connsiteY7" fmla="*/ 7854858 h 9425868"/>
              <a:gd name="connsiteX8" fmla="*/ 0 w 16890027"/>
              <a:gd name="connsiteY8" fmla="*/ 1571009 h 942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90027" h="9425868" fill="none" extrusionOk="0">
                <a:moveTo>
                  <a:pt x="0" y="1571009"/>
                </a:moveTo>
                <a:cubicBezTo>
                  <a:pt x="-205991" y="716253"/>
                  <a:pt x="620191" y="278656"/>
                  <a:pt x="1493853" y="0"/>
                </a:cubicBezTo>
                <a:cubicBezTo>
                  <a:pt x="2851254" y="522823"/>
                  <a:pt x="12673718" y="-978068"/>
                  <a:pt x="15396174" y="0"/>
                </a:cubicBezTo>
                <a:cubicBezTo>
                  <a:pt x="16336657" y="-154844"/>
                  <a:pt x="17165492" y="786431"/>
                  <a:pt x="16890027" y="1571009"/>
                </a:cubicBezTo>
                <a:cubicBezTo>
                  <a:pt x="16793646" y="4173264"/>
                  <a:pt x="17195369" y="6009272"/>
                  <a:pt x="16890027" y="7854858"/>
                </a:cubicBezTo>
                <a:cubicBezTo>
                  <a:pt x="16694904" y="8645829"/>
                  <a:pt x="16040441" y="9506376"/>
                  <a:pt x="15396174" y="9425868"/>
                </a:cubicBezTo>
                <a:cubicBezTo>
                  <a:pt x="9397155" y="10199875"/>
                  <a:pt x="3385755" y="9089743"/>
                  <a:pt x="1493853" y="9425868"/>
                </a:cubicBezTo>
                <a:cubicBezTo>
                  <a:pt x="618388" y="9821323"/>
                  <a:pt x="-210427" y="8904816"/>
                  <a:pt x="0" y="7854858"/>
                </a:cubicBezTo>
                <a:cubicBezTo>
                  <a:pt x="149485" y="7481087"/>
                  <a:pt x="-97330" y="3612578"/>
                  <a:pt x="0" y="1571009"/>
                </a:cubicBezTo>
                <a:close/>
              </a:path>
              <a:path w="16890027" h="9425868" stroke="0" extrusionOk="0">
                <a:moveTo>
                  <a:pt x="0" y="1571009"/>
                </a:moveTo>
                <a:cubicBezTo>
                  <a:pt x="100959" y="789290"/>
                  <a:pt x="903333" y="81982"/>
                  <a:pt x="1493853" y="0"/>
                </a:cubicBezTo>
                <a:cubicBezTo>
                  <a:pt x="6492165" y="-446089"/>
                  <a:pt x="8772874" y="136065"/>
                  <a:pt x="15396174" y="0"/>
                </a:cubicBezTo>
                <a:cubicBezTo>
                  <a:pt x="16225006" y="-23316"/>
                  <a:pt x="16725104" y="852208"/>
                  <a:pt x="16890027" y="1571009"/>
                </a:cubicBezTo>
                <a:cubicBezTo>
                  <a:pt x="16958662" y="4229283"/>
                  <a:pt x="16978650" y="6877286"/>
                  <a:pt x="16890027" y="7854858"/>
                </a:cubicBezTo>
                <a:cubicBezTo>
                  <a:pt x="16964573" y="8894377"/>
                  <a:pt x="16172909" y="9224616"/>
                  <a:pt x="15396174" y="9425868"/>
                </a:cubicBezTo>
                <a:cubicBezTo>
                  <a:pt x="10802984" y="9586973"/>
                  <a:pt x="2977592" y="9312970"/>
                  <a:pt x="1493853" y="9425868"/>
                </a:cubicBezTo>
                <a:cubicBezTo>
                  <a:pt x="415856" y="9355006"/>
                  <a:pt x="-184951" y="8690961"/>
                  <a:pt x="0" y="7854858"/>
                </a:cubicBezTo>
                <a:cubicBezTo>
                  <a:pt x="-231623" y="5164169"/>
                  <a:pt x="-160561" y="2225181"/>
                  <a:pt x="0" y="1571009"/>
                </a:cubicBezTo>
                <a:close/>
              </a:path>
              <a:path w="16890027" h="9425868" fill="none" stroke="0" extrusionOk="0">
                <a:moveTo>
                  <a:pt x="0" y="1571009"/>
                </a:moveTo>
                <a:cubicBezTo>
                  <a:pt x="105531" y="667031"/>
                  <a:pt x="611585" y="31787"/>
                  <a:pt x="1493853" y="0"/>
                </a:cubicBezTo>
                <a:cubicBezTo>
                  <a:pt x="3484217" y="-601027"/>
                  <a:pt x="12556946" y="85663"/>
                  <a:pt x="15396174" y="0"/>
                </a:cubicBezTo>
                <a:cubicBezTo>
                  <a:pt x="16116701" y="-119150"/>
                  <a:pt x="17096429" y="901525"/>
                  <a:pt x="16890027" y="1571009"/>
                </a:cubicBezTo>
                <a:cubicBezTo>
                  <a:pt x="16964635" y="3340348"/>
                  <a:pt x="16799976" y="5526178"/>
                  <a:pt x="16890027" y="7854858"/>
                </a:cubicBezTo>
                <a:cubicBezTo>
                  <a:pt x="16949091" y="8754342"/>
                  <a:pt x="16075768" y="9530922"/>
                  <a:pt x="15396174" y="9425868"/>
                </a:cubicBezTo>
                <a:cubicBezTo>
                  <a:pt x="9500498" y="9375237"/>
                  <a:pt x="3753699" y="8570816"/>
                  <a:pt x="1493853" y="9425868"/>
                </a:cubicBezTo>
                <a:cubicBezTo>
                  <a:pt x="618025" y="9449991"/>
                  <a:pt x="15332" y="8807409"/>
                  <a:pt x="0" y="7854858"/>
                </a:cubicBezTo>
                <a:cubicBezTo>
                  <a:pt x="-145768" y="6822655"/>
                  <a:pt x="-58783" y="3921933"/>
                  <a:pt x="0" y="1571009"/>
                </a:cubicBezTo>
                <a:close/>
              </a:path>
              <a:path w="16890027" h="9425868" fill="none" stroke="0" extrusionOk="0">
                <a:moveTo>
                  <a:pt x="0" y="1571009"/>
                </a:moveTo>
                <a:cubicBezTo>
                  <a:pt x="-18692" y="702153"/>
                  <a:pt x="760391" y="143604"/>
                  <a:pt x="1493853" y="0"/>
                </a:cubicBezTo>
                <a:cubicBezTo>
                  <a:pt x="3189278" y="-124097"/>
                  <a:pt x="12873700" y="-519010"/>
                  <a:pt x="15396174" y="0"/>
                </a:cubicBezTo>
                <a:cubicBezTo>
                  <a:pt x="16232170" y="-178354"/>
                  <a:pt x="17117027" y="873206"/>
                  <a:pt x="16890027" y="1571009"/>
                </a:cubicBezTo>
                <a:cubicBezTo>
                  <a:pt x="16941453" y="3900944"/>
                  <a:pt x="16979044" y="5815588"/>
                  <a:pt x="16890027" y="7854858"/>
                </a:cubicBezTo>
                <a:cubicBezTo>
                  <a:pt x="16849725" y="8811472"/>
                  <a:pt x="16116712" y="9469248"/>
                  <a:pt x="15396174" y="9425868"/>
                </a:cubicBezTo>
                <a:cubicBezTo>
                  <a:pt x="9577771" y="9676171"/>
                  <a:pt x="3576916" y="8890059"/>
                  <a:pt x="1493853" y="9425868"/>
                </a:cubicBezTo>
                <a:cubicBezTo>
                  <a:pt x="617539" y="9554143"/>
                  <a:pt x="-219446" y="8838978"/>
                  <a:pt x="0" y="7854858"/>
                </a:cubicBezTo>
                <a:cubicBezTo>
                  <a:pt x="-174610" y="7010251"/>
                  <a:pt x="-121421" y="3640655"/>
                  <a:pt x="0" y="1571009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5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2925326911">
                  <a:custGeom>
                    <a:avLst/>
                    <a:gdLst>
                      <a:gd name="connsiteX0" fmla="*/ 0 w 16890027"/>
                      <a:gd name="connsiteY0" fmla="*/ 1571009 h 9425868"/>
                      <a:gd name="connsiteX1" fmla="*/ 1493853 w 16890027"/>
                      <a:gd name="connsiteY1" fmla="*/ 0 h 9425868"/>
                      <a:gd name="connsiteX2" fmla="*/ 15396174 w 16890027"/>
                      <a:gd name="connsiteY2" fmla="*/ 0 h 9425868"/>
                      <a:gd name="connsiteX3" fmla="*/ 16890027 w 16890027"/>
                      <a:gd name="connsiteY3" fmla="*/ 1571009 h 9425868"/>
                      <a:gd name="connsiteX4" fmla="*/ 16890027 w 16890027"/>
                      <a:gd name="connsiteY4" fmla="*/ 7854858 h 9425868"/>
                      <a:gd name="connsiteX5" fmla="*/ 15396174 w 16890027"/>
                      <a:gd name="connsiteY5" fmla="*/ 9425868 h 9425868"/>
                      <a:gd name="connsiteX6" fmla="*/ 1493853 w 16890027"/>
                      <a:gd name="connsiteY6" fmla="*/ 9425868 h 9425868"/>
                      <a:gd name="connsiteX7" fmla="*/ 0 w 16890027"/>
                      <a:gd name="connsiteY7" fmla="*/ 7854858 h 9425868"/>
                      <a:gd name="connsiteX8" fmla="*/ 0 w 16890027"/>
                      <a:gd name="connsiteY8" fmla="*/ 1571009 h 9425868"/>
                      <a:gd name="connsiteX0" fmla="*/ 0 w 16890027"/>
                      <a:gd name="connsiteY0" fmla="*/ 1571009 h 9425868"/>
                      <a:gd name="connsiteX1" fmla="*/ 1493853 w 16890027"/>
                      <a:gd name="connsiteY1" fmla="*/ 0 h 9425868"/>
                      <a:gd name="connsiteX2" fmla="*/ 15396174 w 16890027"/>
                      <a:gd name="connsiteY2" fmla="*/ 0 h 9425868"/>
                      <a:gd name="connsiteX3" fmla="*/ 16890027 w 16890027"/>
                      <a:gd name="connsiteY3" fmla="*/ 1571009 h 9425868"/>
                      <a:gd name="connsiteX4" fmla="*/ 16890027 w 16890027"/>
                      <a:gd name="connsiteY4" fmla="*/ 7854858 h 9425868"/>
                      <a:gd name="connsiteX5" fmla="*/ 15396174 w 16890027"/>
                      <a:gd name="connsiteY5" fmla="*/ 9425868 h 9425868"/>
                      <a:gd name="connsiteX6" fmla="*/ 1493853 w 16890027"/>
                      <a:gd name="connsiteY6" fmla="*/ 9425868 h 9425868"/>
                      <a:gd name="connsiteX7" fmla="*/ 0 w 16890027"/>
                      <a:gd name="connsiteY7" fmla="*/ 7854858 h 9425868"/>
                      <a:gd name="connsiteX8" fmla="*/ 0 w 16890027"/>
                      <a:gd name="connsiteY8" fmla="*/ 1571009 h 942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890027" h="9425868" fill="none" extrusionOk="0">
                        <a:moveTo>
                          <a:pt x="0" y="1571009"/>
                        </a:moveTo>
                        <a:cubicBezTo>
                          <a:pt x="-65764" y="707534"/>
                          <a:pt x="642591" y="151464"/>
                          <a:pt x="1493853" y="0"/>
                        </a:cubicBezTo>
                        <a:cubicBezTo>
                          <a:pt x="2926416" y="253328"/>
                          <a:pt x="12545671" y="-556531"/>
                          <a:pt x="15396174" y="0"/>
                        </a:cubicBezTo>
                        <a:cubicBezTo>
                          <a:pt x="16267967" y="-64232"/>
                          <a:pt x="17133699" y="777071"/>
                          <a:pt x="16890027" y="1571009"/>
                        </a:cubicBezTo>
                        <a:cubicBezTo>
                          <a:pt x="16938041" y="3956033"/>
                          <a:pt x="16985736" y="5894669"/>
                          <a:pt x="16890027" y="7854858"/>
                        </a:cubicBezTo>
                        <a:cubicBezTo>
                          <a:pt x="16788552" y="8682463"/>
                          <a:pt x="16151215" y="9457522"/>
                          <a:pt x="15396174" y="9425868"/>
                        </a:cubicBezTo>
                        <a:cubicBezTo>
                          <a:pt x="9456978" y="9847552"/>
                          <a:pt x="3821030" y="9188882"/>
                          <a:pt x="1493853" y="9425868"/>
                        </a:cubicBezTo>
                        <a:cubicBezTo>
                          <a:pt x="641293" y="9645410"/>
                          <a:pt x="-152051" y="8854554"/>
                          <a:pt x="0" y="7854858"/>
                        </a:cubicBezTo>
                        <a:cubicBezTo>
                          <a:pt x="120686" y="7299978"/>
                          <a:pt x="-70079" y="3639819"/>
                          <a:pt x="0" y="1571009"/>
                        </a:cubicBezTo>
                        <a:close/>
                      </a:path>
                      <a:path w="16890027" h="9425868" stroke="0" extrusionOk="0">
                        <a:moveTo>
                          <a:pt x="0" y="1571009"/>
                        </a:moveTo>
                        <a:cubicBezTo>
                          <a:pt x="96726" y="775578"/>
                          <a:pt x="782118" y="33097"/>
                          <a:pt x="1493853" y="0"/>
                        </a:cubicBezTo>
                        <a:cubicBezTo>
                          <a:pt x="6518591" y="-420410"/>
                          <a:pt x="9139872" y="-30076"/>
                          <a:pt x="15396174" y="0"/>
                        </a:cubicBezTo>
                        <a:cubicBezTo>
                          <a:pt x="16208007" y="-59448"/>
                          <a:pt x="16856909" y="841178"/>
                          <a:pt x="16890027" y="1571009"/>
                        </a:cubicBezTo>
                        <a:cubicBezTo>
                          <a:pt x="16997903" y="4367311"/>
                          <a:pt x="17029537" y="6751206"/>
                          <a:pt x="16890027" y="7854858"/>
                        </a:cubicBezTo>
                        <a:cubicBezTo>
                          <a:pt x="16949534" y="8857466"/>
                          <a:pt x="16138602" y="9346110"/>
                          <a:pt x="15396174" y="9425868"/>
                        </a:cubicBezTo>
                        <a:cubicBezTo>
                          <a:pt x="10824761" y="9572926"/>
                          <a:pt x="2998580" y="9320363"/>
                          <a:pt x="1493853" y="9425868"/>
                        </a:cubicBezTo>
                        <a:cubicBezTo>
                          <a:pt x="563496" y="9297058"/>
                          <a:pt x="-83561" y="8705460"/>
                          <a:pt x="0" y="7854858"/>
                        </a:cubicBezTo>
                        <a:cubicBezTo>
                          <a:pt x="-233198" y="5181801"/>
                          <a:pt x="-40473" y="2217758"/>
                          <a:pt x="0" y="1571009"/>
                        </a:cubicBezTo>
                        <a:close/>
                      </a:path>
                      <a:path w="16890027" h="9425868" fill="none" stroke="0" extrusionOk="0">
                        <a:moveTo>
                          <a:pt x="0" y="1571009"/>
                        </a:moveTo>
                        <a:cubicBezTo>
                          <a:pt x="115256" y="688975"/>
                          <a:pt x="718926" y="47377"/>
                          <a:pt x="1493853" y="0"/>
                        </a:cubicBezTo>
                        <a:cubicBezTo>
                          <a:pt x="3236513" y="-270409"/>
                          <a:pt x="12909040" y="16388"/>
                          <a:pt x="15396174" y="0"/>
                        </a:cubicBezTo>
                        <a:cubicBezTo>
                          <a:pt x="16252055" y="-72614"/>
                          <a:pt x="17006035" y="822290"/>
                          <a:pt x="16890027" y="1571009"/>
                        </a:cubicBezTo>
                        <a:cubicBezTo>
                          <a:pt x="17064333" y="3607835"/>
                          <a:pt x="16755208" y="5571342"/>
                          <a:pt x="16890027" y="7854858"/>
                        </a:cubicBezTo>
                        <a:cubicBezTo>
                          <a:pt x="16932157" y="8840134"/>
                          <a:pt x="16112713" y="9467028"/>
                          <a:pt x="15396174" y="9425868"/>
                        </a:cubicBezTo>
                        <a:cubicBezTo>
                          <a:pt x="9796801" y="9104201"/>
                          <a:pt x="3707835" y="8860352"/>
                          <a:pt x="1493853" y="9425868"/>
                        </a:cubicBezTo>
                        <a:cubicBezTo>
                          <a:pt x="620283" y="9483676"/>
                          <a:pt x="-51830" y="8739526"/>
                          <a:pt x="0" y="7854858"/>
                        </a:cubicBezTo>
                        <a:cubicBezTo>
                          <a:pt x="-160545" y="6757868"/>
                          <a:pt x="-73701" y="3870419"/>
                          <a:pt x="0" y="1571009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F24C9D4-7418-F0BA-3A1C-768FB61A9EDB}"/>
                  </a:ext>
                </a:extLst>
              </p:cNvPr>
              <p:cNvSpPr/>
              <p:nvPr/>
            </p:nvSpPr>
            <p:spPr>
              <a:xfrm>
                <a:off x="7467600" y="190500"/>
                <a:ext cx="3733800" cy="1219200"/>
              </a:xfrm>
              <a:prstGeom prst="roundRect">
                <a:avLst/>
              </a:prstGeom>
              <a:ln w="57150">
                <a:solidFill>
                  <a:srgbClr val="FFC000"/>
                </a:solidFill>
                <a:prstDash val="sysDot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4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1" i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800" b="1" i="0" smtClean="0"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sz="4800" b="1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= ?(</m:t>
                    </m:r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4800" b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0F24C9D4-7418-F0BA-3A1C-768FB61A9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190500"/>
                <a:ext cx="3733800" cy="1219200"/>
              </a:xfrm>
              <a:prstGeom prst="roundRect">
                <a:avLst/>
              </a:prstGeom>
              <a:blipFill>
                <a:blip r:embed="rId3"/>
                <a:stretch>
                  <a:fillRect b="-9091"/>
                </a:stretch>
              </a:blipFill>
              <a:ln w="57150">
                <a:solidFill>
                  <a:srgbClr val="FFC000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011B49D-5B8B-F99F-5F31-28176A67B627}"/>
              </a:ext>
            </a:extLst>
          </p:cNvPr>
          <p:cNvSpPr txBox="1"/>
          <p:nvPr/>
        </p:nvSpPr>
        <p:spPr>
          <a:xfrm>
            <a:off x="1524000" y="1638300"/>
            <a:ext cx="1135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rtl="0"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800" b="0" i="0" u="none" strike="noStrike" dirty="0">
                <a:solidFill>
                  <a:srgbClr val="00206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Quy </a:t>
            </a:r>
            <a:r>
              <a:rPr lang="en-US" sz="4800" b="0" i="0" u="none" strike="noStrike" dirty="0" err="1">
                <a:solidFill>
                  <a:srgbClr val="00206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đồng</a:t>
            </a:r>
            <a:r>
              <a:rPr lang="en-US" sz="4800" b="0" i="0" u="none" strike="noStrike" dirty="0">
                <a:solidFill>
                  <a:srgbClr val="00206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b="0" i="0" u="none" strike="noStrike" dirty="0" err="1">
                <a:solidFill>
                  <a:srgbClr val="00206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mẫu</a:t>
            </a:r>
            <a:r>
              <a:rPr lang="en-US" sz="4800" b="0" i="0" u="none" strike="noStrike" dirty="0">
                <a:solidFill>
                  <a:srgbClr val="00206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b="0" i="0" u="none" strike="noStrike" dirty="0" err="1">
                <a:solidFill>
                  <a:srgbClr val="00206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4800" b="0" i="0" u="none" strike="noStrike" dirty="0">
                <a:solidFill>
                  <a:srgbClr val="00206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en-US" sz="4800" b="0" dirty="0">
              <a:solidFill>
                <a:srgbClr val="00206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6DA15C-AE0C-C053-CBD1-075D741C94F3}"/>
              </a:ext>
            </a:extLst>
          </p:cNvPr>
          <p:cNvSpPr txBox="1"/>
          <p:nvPr/>
        </p:nvSpPr>
        <p:spPr>
          <a:xfrm>
            <a:off x="1524000" y="2628900"/>
            <a:ext cx="1501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Hai </a:t>
            </a:r>
            <a:r>
              <a:rPr lang="en-US" sz="4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mẫu</a:t>
            </a:r>
            <a:r>
              <a:rPr lang="en-US" sz="4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4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5 </a:t>
            </a:r>
            <a:r>
              <a:rPr lang="en-US" sz="4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4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 </a:t>
            </a:r>
            <a:r>
              <a:rPr lang="en-US" sz="4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sz="4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chia </a:t>
            </a:r>
            <a:r>
              <a:rPr lang="en-US" sz="4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hết</a:t>
            </a:r>
            <a:r>
              <a:rPr lang="en-US" sz="4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cho</a:t>
            </a:r>
            <a:r>
              <a:rPr lang="en-US" sz="4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nhau</a:t>
            </a:r>
            <a:r>
              <a:rPr lang="en-US" sz="4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435F7B-78D9-DDED-EA58-43208A4B56DA}"/>
              </a:ext>
            </a:extLst>
          </p:cNvPr>
          <p:cNvSpPr txBox="1"/>
          <p:nvPr/>
        </p:nvSpPr>
        <p:spPr>
          <a:xfrm>
            <a:off x="1600200" y="3543300"/>
            <a:ext cx="1501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Lấy</a:t>
            </a:r>
            <a:r>
              <a:rPr lang="en-US" sz="4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mẫu</a:t>
            </a:r>
            <a:r>
              <a:rPr lang="en-US" sz="4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4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chung</a:t>
            </a:r>
            <a:r>
              <a:rPr lang="en-US" sz="4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4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tích</a:t>
            </a:r>
            <a:r>
              <a:rPr lang="en-US" sz="4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4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hai</a:t>
            </a:r>
            <a:r>
              <a:rPr lang="en-US" sz="4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mẫu</a:t>
            </a:r>
            <a:r>
              <a:rPr lang="en-US" sz="4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4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(5 × 2 = 10).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186A9E-6FFE-C6BC-D63B-3921750C3798}"/>
                  </a:ext>
                </a:extLst>
              </p:cNvPr>
              <p:cNvSpPr txBox="1"/>
              <p:nvPr/>
            </p:nvSpPr>
            <p:spPr>
              <a:xfrm>
                <a:off x="3352800" y="4533900"/>
                <a:ext cx="4572000" cy="1133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600" b="1" i="0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36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3600" b="1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36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36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0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186A9E-6FFE-C6BC-D63B-3921750C3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4533900"/>
                <a:ext cx="4572000" cy="11330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3CE3E6-EF66-C569-25FF-9839B2A99ADE}"/>
                  </a:ext>
                </a:extLst>
              </p:cNvPr>
              <p:cNvSpPr txBox="1"/>
              <p:nvPr/>
            </p:nvSpPr>
            <p:spPr>
              <a:xfrm>
                <a:off x="7620000" y="4533900"/>
                <a:ext cx="4572000" cy="1180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6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36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sz="36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6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sz="36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3CE3E6-EF66-C569-25FF-9839B2A99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4533900"/>
                <a:ext cx="4572000" cy="11808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5988924-952D-7C7E-1DBD-CAF4683460BA}"/>
              </a:ext>
            </a:extLst>
          </p:cNvPr>
          <p:cNvSpPr txBox="1"/>
          <p:nvPr/>
        </p:nvSpPr>
        <p:spPr>
          <a:xfrm>
            <a:off x="1600200" y="5905500"/>
            <a:ext cx="1501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Thực</a:t>
            </a:r>
            <a:r>
              <a:rPr lang="en-US" sz="4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hiện</a:t>
            </a:r>
            <a:r>
              <a:rPr lang="en-US" sz="4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phép</a:t>
            </a:r>
            <a:r>
              <a:rPr lang="en-US" sz="4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cộng</a:t>
            </a:r>
            <a:r>
              <a:rPr lang="en-US" sz="4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CDADDE-3E9A-D7B9-5BA8-8A643170F5C9}"/>
                  </a:ext>
                </a:extLst>
              </p:cNvPr>
              <p:cNvSpPr txBox="1"/>
              <p:nvPr/>
            </p:nvSpPr>
            <p:spPr>
              <a:xfrm>
                <a:off x="2209800" y="6972300"/>
                <a:ext cx="7543800" cy="1180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600" b="1" i="0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num>
                        <m:den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);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CDADDE-3E9A-D7B9-5BA8-8A643170F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6972300"/>
                <a:ext cx="7543800" cy="11808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68939E6F-8CAF-F122-F108-C2FBEE6990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6600" y="5524500"/>
            <a:ext cx="6154936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170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/>
      <p:bldP spid="21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om with a window and stairs&#10;&#10;Description automatically generated">
            <a:extLst>
              <a:ext uri="{FF2B5EF4-FFF2-40B4-BE49-F238E27FC236}">
                <a16:creationId xmlns:a16="http://schemas.microsoft.com/office/drawing/2014/main" id="{1D515963-6A8D-5F4A-AE4C-F3A4A9090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 t="10803" r="-101" b="10803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Hình chữ nhật: Góc Tròn 6">
            <a:extLst>
              <a:ext uri="{FF2B5EF4-FFF2-40B4-BE49-F238E27FC236}">
                <a16:creationId xmlns:a16="http://schemas.microsoft.com/office/drawing/2014/main" id="{F62B57B1-7FC2-FF6C-2EC8-0A45A729CE11}"/>
              </a:ext>
            </a:extLst>
          </p:cNvPr>
          <p:cNvSpPr/>
          <p:nvPr/>
        </p:nvSpPr>
        <p:spPr>
          <a:xfrm>
            <a:off x="698987" y="662030"/>
            <a:ext cx="16890027" cy="9425868"/>
          </a:xfrm>
          <a:custGeom>
            <a:avLst/>
            <a:gdLst>
              <a:gd name="connsiteX0" fmla="*/ 0 w 16890027"/>
              <a:gd name="connsiteY0" fmla="*/ 1571009 h 9425868"/>
              <a:gd name="connsiteX1" fmla="*/ 1493853 w 16890027"/>
              <a:gd name="connsiteY1" fmla="*/ 0 h 9425868"/>
              <a:gd name="connsiteX2" fmla="*/ 15396174 w 16890027"/>
              <a:gd name="connsiteY2" fmla="*/ 0 h 9425868"/>
              <a:gd name="connsiteX3" fmla="*/ 16890027 w 16890027"/>
              <a:gd name="connsiteY3" fmla="*/ 1571009 h 9425868"/>
              <a:gd name="connsiteX4" fmla="*/ 16890027 w 16890027"/>
              <a:gd name="connsiteY4" fmla="*/ 7854858 h 9425868"/>
              <a:gd name="connsiteX5" fmla="*/ 15396174 w 16890027"/>
              <a:gd name="connsiteY5" fmla="*/ 9425868 h 9425868"/>
              <a:gd name="connsiteX6" fmla="*/ 1493853 w 16890027"/>
              <a:gd name="connsiteY6" fmla="*/ 9425868 h 9425868"/>
              <a:gd name="connsiteX7" fmla="*/ 0 w 16890027"/>
              <a:gd name="connsiteY7" fmla="*/ 7854858 h 9425868"/>
              <a:gd name="connsiteX8" fmla="*/ 0 w 16890027"/>
              <a:gd name="connsiteY8" fmla="*/ 1571009 h 9425868"/>
              <a:gd name="connsiteX0" fmla="*/ 0 w 16890027"/>
              <a:gd name="connsiteY0" fmla="*/ 1571009 h 9425868"/>
              <a:gd name="connsiteX1" fmla="*/ 1493853 w 16890027"/>
              <a:gd name="connsiteY1" fmla="*/ 0 h 9425868"/>
              <a:gd name="connsiteX2" fmla="*/ 15396174 w 16890027"/>
              <a:gd name="connsiteY2" fmla="*/ 0 h 9425868"/>
              <a:gd name="connsiteX3" fmla="*/ 16890027 w 16890027"/>
              <a:gd name="connsiteY3" fmla="*/ 1571009 h 9425868"/>
              <a:gd name="connsiteX4" fmla="*/ 16890027 w 16890027"/>
              <a:gd name="connsiteY4" fmla="*/ 7854858 h 9425868"/>
              <a:gd name="connsiteX5" fmla="*/ 15396174 w 16890027"/>
              <a:gd name="connsiteY5" fmla="*/ 9425868 h 9425868"/>
              <a:gd name="connsiteX6" fmla="*/ 1493853 w 16890027"/>
              <a:gd name="connsiteY6" fmla="*/ 9425868 h 9425868"/>
              <a:gd name="connsiteX7" fmla="*/ 0 w 16890027"/>
              <a:gd name="connsiteY7" fmla="*/ 7854858 h 9425868"/>
              <a:gd name="connsiteX8" fmla="*/ 0 w 16890027"/>
              <a:gd name="connsiteY8" fmla="*/ 1571009 h 9425868"/>
              <a:gd name="connsiteX0" fmla="*/ 0 w 16890027"/>
              <a:gd name="connsiteY0" fmla="*/ 1571009 h 9425868"/>
              <a:gd name="connsiteX1" fmla="*/ 1493853 w 16890027"/>
              <a:gd name="connsiteY1" fmla="*/ 0 h 9425868"/>
              <a:gd name="connsiteX2" fmla="*/ 15396174 w 16890027"/>
              <a:gd name="connsiteY2" fmla="*/ 0 h 9425868"/>
              <a:gd name="connsiteX3" fmla="*/ 16890027 w 16890027"/>
              <a:gd name="connsiteY3" fmla="*/ 1571009 h 9425868"/>
              <a:gd name="connsiteX4" fmla="*/ 16890027 w 16890027"/>
              <a:gd name="connsiteY4" fmla="*/ 7854858 h 9425868"/>
              <a:gd name="connsiteX5" fmla="*/ 15396174 w 16890027"/>
              <a:gd name="connsiteY5" fmla="*/ 9425868 h 9425868"/>
              <a:gd name="connsiteX6" fmla="*/ 1493853 w 16890027"/>
              <a:gd name="connsiteY6" fmla="*/ 9425868 h 9425868"/>
              <a:gd name="connsiteX7" fmla="*/ 0 w 16890027"/>
              <a:gd name="connsiteY7" fmla="*/ 7854858 h 9425868"/>
              <a:gd name="connsiteX8" fmla="*/ 0 w 16890027"/>
              <a:gd name="connsiteY8" fmla="*/ 1571009 h 9425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90027" h="9425868" fill="none" extrusionOk="0">
                <a:moveTo>
                  <a:pt x="0" y="1571009"/>
                </a:moveTo>
                <a:cubicBezTo>
                  <a:pt x="-205991" y="716253"/>
                  <a:pt x="620191" y="278656"/>
                  <a:pt x="1493853" y="0"/>
                </a:cubicBezTo>
                <a:cubicBezTo>
                  <a:pt x="2851254" y="522823"/>
                  <a:pt x="12673718" y="-978068"/>
                  <a:pt x="15396174" y="0"/>
                </a:cubicBezTo>
                <a:cubicBezTo>
                  <a:pt x="16336657" y="-154844"/>
                  <a:pt x="17165492" y="786431"/>
                  <a:pt x="16890027" y="1571009"/>
                </a:cubicBezTo>
                <a:cubicBezTo>
                  <a:pt x="16793646" y="4173264"/>
                  <a:pt x="17195369" y="6009272"/>
                  <a:pt x="16890027" y="7854858"/>
                </a:cubicBezTo>
                <a:cubicBezTo>
                  <a:pt x="16694904" y="8645829"/>
                  <a:pt x="16040441" y="9506376"/>
                  <a:pt x="15396174" y="9425868"/>
                </a:cubicBezTo>
                <a:cubicBezTo>
                  <a:pt x="9397155" y="10199875"/>
                  <a:pt x="3385755" y="9089743"/>
                  <a:pt x="1493853" y="9425868"/>
                </a:cubicBezTo>
                <a:cubicBezTo>
                  <a:pt x="618388" y="9821323"/>
                  <a:pt x="-210427" y="8904816"/>
                  <a:pt x="0" y="7854858"/>
                </a:cubicBezTo>
                <a:cubicBezTo>
                  <a:pt x="149485" y="7481087"/>
                  <a:pt x="-97330" y="3612578"/>
                  <a:pt x="0" y="1571009"/>
                </a:cubicBezTo>
                <a:close/>
              </a:path>
              <a:path w="16890027" h="9425868" stroke="0" extrusionOk="0">
                <a:moveTo>
                  <a:pt x="0" y="1571009"/>
                </a:moveTo>
                <a:cubicBezTo>
                  <a:pt x="100959" y="789290"/>
                  <a:pt x="903333" y="81982"/>
                  <a:pt x="1493853" y="0"/>
                </a:cubicBezTo>
                <a:cubicBezTo>
                  <a:pt x="6492165" y="-446089"/>
                  <a:pt x="8772874" y="136065"/>
                  <a:pt x="15396174" y="0"/>
                </a:cubicBezTo>
                <a:cubicBezTo>
                  <a:pt x="16225006" y="-23316"/>
                  <a:pt x="16725104" y="852208"/>
                  <a:pt x="16890027" y="1571009"/>
                </a:cubicBezTo>
                <a:cubicBezTo>
                  <a:pt x="16958662" y="4229283"/>
                  <a:pt x="16978650" y="6877286"/>
                  <a:pt x="16890027" y="7854858"/>
                </a:cubicBezTo>
                <a:cubicBezTo>
                  <a:pt x="16964573" y="8894377"/>
                  <a:pt x="16172909" y="9224616"/>
                  <a:pt x="15396174" y="9425868"/>
                </a:cubicBezTo>
                <a:cubicBezTo>
                  <a:pt x="10802984" y="9586973"/>
                  <a:pt x="2977592" y="9312970"/>
                  <a:pt x="1493853" y="9425868"/>
                </a:cubicBezTo>
                <a:cubicBezTo>
                  <a:pt x="415856" y="9355006"/>
                  <a:pt x="-184951" y="8690961"/>
                  <a:pt x="0" y="7854858"/>
                </a:cubicBezTo>
                <a:cubicBezTo>
                  <a:pt x="-231623" y="5164169"/>
                  <a:pt x="-160561" y="2225181"/>
                  <a:pt x="0" y="1571009"/>
                </a:cubicBezTo>
                <a:close/>
              </a:path>
              <a:path w="16890027" h="9425868" fill="none" stroke="0" extrusionOk="0">
                <a:moveTo>
                  <a:pt x="0" y="1571009"/>
                </a:moveTo>
                <a:cubicBezTo>
                  <a:pt x="105531" y="667031"/>
                  <a:pt x="611585" y="31787"/>
                  <a:pt x="1493853" y="0"/>
                </a:cubicBezTo>
                <a:cubicBezTo>
                  <a:pt x="3484217" y="-601027"/>
                  <a:pt x="12556946" y="85663"/>
                  <a:pt x="15396174" y="0"/>
                </a:cubicBezTo>
                <a:cubicBezTo>
                  <a:pt x="16116701" y="-119150"/>
                  <a:pt x="17096429" y="901525"/>
                  <a:pt x="16890027" y="1571009"/>
                </a:cubicBezTo>
                <a:cubicBezTo>
                  <a:pt x="16964635" y="3340348"/>
                  <a:pt x="16799976" y="5526178"/>
                  <a:pt x="16890027" y="7854858"/>
                </a:cubicBezTo>
                <a:cubicBezTo>
                  <a:pt x="16949091" y="8754342"/>
                  <a:pt x="16075768" y="9530922"/>
                  <a:pt x="15396174" y="9425868"/>
                </a:cubicBezTo>
                <a:cubicBezTo>
                  <a:pt x="9500498" y="9375237"/>
                  <a:pt x="3753699" y="8570816"/>
                  <a:pt x="1493853" y="9425868"/>
                </a:cubicBezTo>
                <a:cubicBezTo>
                  <a:pt x="618025" y="9449991"/>
                  <a:pt x="15332" y="8807409"/>
                  <a:pt x="0" y="7854858"/>
                </a:cubicBezTo>
                <a:cubicBezTo>
                  <a:pt x="-145768" y="6822655"/>
                  <a:pt x="-58783" y="3921933"/>
                  <a:pt x="0" y="1571009"/>
                </a:cubicBezTo>
                <a:close/>
              </a:path>
              <a:path w="16890027" h="9425868" fill="none" stroke="0" extrusionOk="0">
                <a:moveTo>
                  <a:pt x="0" y="1571009"/>
                </a:moveTo>
                <a:cubicBezTo>
                  <a:pt x="-18692" y="702153"/>
                  <a:pt x="760391" y="143604"/>
                  <a:pt x="1493853" y="0"/>
                </a:cubicBezTo>
                <a:cubicBezTo>
                  <a:pt x="3189278" y="-124097"/>
                  <a:pt x="12873700" y="-519010"/>
                  <a:pt x="15396174" y="0"/>
                </a:cubicBezTo>
                <a:cubicBezTo>
                  <a:pt x="16232170" y="-178354"/>
                  <a:pt x="17117027" y="873206"/>
                  <a:pt x="16890027" y="1571009"/>
                </a:cubicBezTo>
                <a:cubicBezTo>
                  <a:pt x="16941453" y="3900944"/>
                  <a:pt x="16979044" y="5815588"/>
                  <a:pt x="16890027" y="7854858"/>
                </a:cubicBezTo>
                <a:cubicBezTo>
                  <a:pt x="16849725" y="8811472"/>
                  <a:pt x="16116712" y="9469248"/>
                  <a:pt x="15396174" y="9425868"/>
                </a:cubicBezTo>
                <a:cubicBezTo>
                  <a:pt x="9577771" y="9676171"/>
                  <a:pt x="3576916" y="8890059"/>
                  <a:pt x="1493853" y="9425868"/>
                </a:cubicBezTo>
                <a:cubicBezTo>
                  <a:pt x="617539" y="9554143"/>
                  <a:pt x="-219446" y="8838978"/>
                  <a:pt x="0" y="7854858"/>
                </a:cubicBezTo>
                <a:cubicBezTo>
                  <a:pt x="-174610" y="7010251"/>
                  <a:pt x="-121421" y="3640655"/>
                  <a:pt x="0" y="1571009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5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2925326911">
                  <a:custGeom>
                    <a:avLst/>
                    <a:gdLst>
                      <a:gd name="connsiteX0" fmla="*/ 0 w 16890027"/>
                      <a:gd name="connsiteY0" fmla="*/ 1571009 h 9425868"/>
                      <a:gd name="connsiteX1" fmla="*/ 1493853 w 16890027"/>
                      <a:gd name="connsiteY1" fmla="*/ 0 h 9425868"/>
                      <a:gd name="connsiteX2" fmla="*/ 15396174 w 16890027"/>
                      <a:gd name="connsiteY2" fmla="*/ 0 h 9425868"/>
                      <a:gd name="connsiteX3" fmla="*/ 16890027 w 16890027"/>
                      <a:gd name="connsiteY3" fmla="*/ 1571009 h 9425868"/>
                      <a:gd name="connsiteX4" fmla="*/ 16890027 w 16890027"/>
                      <a:gd name="connsiteY4" fmla="*/ 7854858 h 9425868"/>
                      <a:gd name="connsiteX5" fmla="*/ 15396174 w 16890027"/>
                      <a:gd name="connsiteY5" fmla="*/ 9425868 h 9425868"/>
                      <a:gd name="connsiteX6" fmla="*/ 1493853 w 16890027"/>
                      <a:gd name="connsiteY6" fmla="*/ 9425868 h 9425868"/>
                      <a:gd name="connsiteX7" fmla="*/ 0 w 16890027"/>
                      <a:gd name="connsiteY7" fmla="*/ 7854858 h 9425868"/>
                      <a:gd name="connsiteX8" fmla="*/ 0 w 16890027"/>
                      <a:gd name="connsiteY8" fmla="*/ 1571009 h 9425868"/>
                      <a:gd name="connsiteX0" fmla="*/ 0 w 16890027"/>
                      <a:gd name="connsiteY0" fmla="*/ 1571009 h 9425868"/>
                      <a:gd name="connsiteX1" fmla="*/ 1493853 w 16890027"/>
                      <a:gd name="connsiteY1" fmla="*/ 0 h 9425868"/>
                      <a:gd name="connsiteX2" fmla="*/ 15396174 w 16890027"/>
                      <a:gd name="connsiteY2" fmla="*/ 0 h 9425868"/>
                      <a:gd name="connsiteX3" fmla="*/ 16890027 w 16890027"/>
                      <a:gd name="connsiteY3" fmla="*/ 1571009 h 9425868"/>
                      <a:gd name="connsiteX4" fmla="*/ 16890027 w 16890027"/>
                      <a:gd name="connsiteY4" fmla="*/ 7854858 h 9425868"/>
                      <a:gd name="connsiteX5" fmla="*/ 15396174 w 16890027"/>
                      <a:gd name="connsiteY5" fmla="*/ 9425868 h 9425868"/>
                      <a:gd name="connsiteX6" fmla="*/ 1493853 w 16890027"/>
                      <a:gd name="connsiteY6" fmla="*/ 9425868 h 9425868"/>
                      <a:gd name="connsiteX7" fmla="*/ 0 w 16890027"/>
                      <a:gd name="connsiteY7" fmla="*/ 7854858 h 9425868"/>
                      <a:gd name="connsiteX8" fmla="*/ 0 w 16890027"/>
                      <a:gd name="connsiteY8" fmla="*/ 1571009 h 9425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890027" h="9425868" fill="none" extrusionOk="0">
                        <a:moveTo>
                          <a:pt x="0" y="1571009"/>
                        </a:moveTo>
                        <a:cubicBezTo>
                          <a:pt x="-65764" y="707534"/>
                          <a:pt x="642591" y="151464"/>
                          <a:pt x="1493853" y="0"/>
                        </a:cubicBezTo>
                        <a:cubicBezTo>
                          <a:pt x="2926416" y="253328"/>
                          <a:pt x="12545671" y="-556531"/>
                          <a:pt x="15396174" y="0"/>
                        </a:cubicBezTo>
                        <a:cubicBezTo>
                          <a:pt x="16267967" y="-64232"/>
                          <a:pt x="17133699" y="777071"/>
                          <a:pt x="16890027" y="1571009"/>
                        </a:cubicBezTo>
                        <a:cubicBezTo>
                          <a:pt x="16938041" y="3956033"/>
                          <a:pt x="16985736" y="5894669"/>
                          <a:pt x="16890027" y="7854858"/>
                        </a:cubicBezTo>
                        <a:cubicBezTo>
                          <a:pt x="16788552" y="8682463"/>
                          <a:pt x="16151215" y="9457522"/>
                          <a:pt x="15396174" y="9425868"/>
                        </a:cubicBezTo>
                        <a:cubicBezTo>
                          <a:pt x="9456978" y="9847552"/>
                          <a:pt x="3821030" y="9188882"/>
                          <a:pt x="1493853" y="9425868"/>
                        </a:cubicBezTo>
                        <a:cubicBezTo>
                          <a:pt x="641293" y="9645410"/>
                          <a:pt x="-152051" y="8854554"/>
                          <a:pt x="0" y="7854858"/>
                        </a:cubicBezTo>
                        <a:cubicBezTo>
                          <a:pt x="120686" y="7299978"/>
                          <a:pt x="-70079" y="3639819"/>
                          <a:pt x="0" y="1571009"/>
                        </a:cubicBezTo>
                        <a:close/>
                      </a:path>
                      <a:path w="16890027" h="9425868" stroke="0" extrusionOk="0">
                        <a:moveTo>
                          <a:pt x="0" y="1571009"/>
                        </a:moveTo>
                        <a:cubicBezTo>
                          <a:pt x="96726" y="775578"/>
                          <a:pt x="782118" y="33097"/>
                          <a:pt x="1493853" y="0"/>
                        </a:cubicBezTo>
                        <a:cubicBezTo>
                          <a:pt x="6518591" y="-420410"/>
                          <a:pt x="9139872" y="-30076"/>
                          <a:pt x="15396174" y="0"/>
                        </a:cubicBezTo>
                        <a:cubicBezTo>
                          <a:pt x="16208007" y="-59448"/>
                          <a:pt x="16856909" y="841178"/>
                          <a:pt x="16890027" y="1571009"/>
                        </a:cubicBezTo>
                        <a:cubicBezTo>
                          <a:pt x="16997903" y="4367311"/>
                          <a:pt x="17029537" y="6751206"/>
                          <a:pt x="16890027" y="7854858"/>
                        </a:cubicBezTo>
                        <a:cubicBezTo>
                          <a:pt x="16949534" y="8857466"/>
                          <a:pt x="16138602" y="9346110"/>
                          <a:pt x="15396174" y="9425868"/>
                        </a:cubicBezTo>
                        <a:cubicBezTo>
                          <a:pt x="10824761" y="9572926"/>
                          <a:pt x="2998580" y="9320363"/>
                          <a:pt x="1493853" y="9425868"/>
                        </a:cubicBezTo>
                        <a:cubicBezTo>
                          <a:pt x="563496" y="9297058"/>
                          <a:pt x="-83561" y="8705460"/>
                          <a:pt x="0" y="7854858"/>
                        </a:cubicBezTo>
                        <a:cubicBezTo>
                          <a:pt x="-233198" y="5181801"/>
                          <a:pt x="-40473" y="2217758"/>
                          <a:pt x="0" y="1571009"/>
                        </a:cubicBezTo>
                        <a:close/>
                      </a:path>
                      <a:path w="16890027" h="9425868" fill="none" stroke="0" extrusionOk="0">
                        <a:moveTo>
                          <a:pt x="0" y="1571009"/>
                        </a:moveTo>
                        <a:cubicBezTo>
                          <a:pt x="115256" y="688975"/>
                          <a:pt x="718926" y="47377"/>
                          <a:pt x="1493853" y="0"/>
                        </a:cubicBezTo>
                        <a:cubicBezTo>
                          <a:pt x="3236513" y="-270409"/>
                          <a:pt x="12909040" y="16388"/>
                          <a:pt x="15396174" y="0"/>
                        </a:cubicBezTo>
                        <a:cubicBezTo>
                          <a:pt x="16252055" y="-72614"/>
                          <a:pt x="17006035" y="822290"/>
                          <a:pt x="16890027" y="1571009"/>
                        </a:cubicBezTo>
                        <a:cubicBezTo>
                          <a:pt x="17064333" y="3607835"/>
                          <a:pt x="16755208" y="5571342"/>
                          <a:pt x="16890027" y="7854858"/>
                        </a:cubicBezTo>
                        <a:cubicBezTo>
                          <a:pt x="16932157" y="8840134"/>
                          <a:pt x="16112713" y="9467028"/>
                          <a:pt x="15396174" y="9425868"/>
                        </a:cubicBezTo>
                        <a:cubicBezTo>
                          <a:pt x="9796801" y="9104201"/>
                          <a:pt x="3707835" y="8860352"/>
                          <a:pt x="1493853" y="9425868"/>
                        </a:cubicBezTo>
                        <a:cubicBezTo>
                          <a:pt x="620283" y="9483676"/>
                          <a:pt x="-51830" y="8739526"/>
                          <a:pt x="0" y="7854858"/>
                        </a:cubicBezTo>
                        <a:cubicBezTo>
                          <a:pt x="-160545" y="6757868"/>
                          <a:pt x="-73701" y="3870419"/>
                          <a:pt x="0" y="1571009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11B49D-5B8B-F99F-5F31-28176A67B627}"/>
              </a:ext>
            </a:extLst>
          </p:cNvPr>
          <p:cNvSpPr txBox="1"/>
          <p:nvPr/>
        </p:nvSpPr>
        <p:spPr>
          <a:xfrm>
            <a:off x="1219200" y="1333500"/>
            <a:ext cx="15773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tabLst/>
              <a:defRPr/>
            </a:pPr>
            <a:r>
              <a:rPr lang="en-US" sz="4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b) Mai </a:t>
            </a:r>
            <a:r>
              <a:rPr lang="en-US" sz="44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4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Việt</a:t>
            </a:r>
            <a:r>
              <a:rPr lang="en-US" sz="4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ai </a:t>
            </a:r>
            <a:r>
              <a:rPr lang="en-US" sz="44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đổ</a:t>
            </a:r>
            <a:r>
              <a:rPr lang="en-US" sz="4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nước</a:t>
            </a:r>
            <a:r>
              <a:rPr lang="en-US" sz="4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vào</a:t>
            </a:r>
            <a:r>
              <a:rPr lang="en-US" sz="4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bình</a:t>
            </a:r>
            <a:r>
              <a:rPr lang="en-US" sz="4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nhiều</a:t>
            </a:r>
            <a:r>
              <a:rPr lang="en-US" sz="4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hơn</a:t>
            </a:r>
            <a:r>
              <a:rPr lang="en-US" sz="4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4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nhiều</a:t>
            </a:r>
            <a:r>
              <a:rPr lang="en-US" sz="4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hơn</a:t>
            </a:r>
            <a:r>
              <a:rPr lang="en-US" sz="4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bao </a:t>
            </a:r>
            <a:r>
              <a:rPr lang="en-US" sz="44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nhiêu</a:t>
            </a:r>
            <a:r>
              <a:rPr lang="en-US" sz="4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lít</a:t>
            </a:r>
            <a:r>
              <a:rPr lang="en-US" sz="4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nước</a:t>
            </a:r>
            <a:r>
              <a:rPr lang="en-US" sz="4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F4BC7EB-3640-29D8-73EC-56CC7401EC1B}"/>
                  </a:ext>
                </a:extLst>
              </p:cNvPr>
              <p:cNvSpPr/>
              <p:nvPr/>
            </p:nvSpPr>
            <p:spPr>
              <a:xfrm>
                <a:off x="914400" y="3238500"/>
                <a:ext cx="3733800" cy="1219200"/>
              </a:xfrm>
              <a:prstGeom prst="roundRect">
                <a:avLst/>
              </a:prstGeom>
              <a:ln w="57150">
                <a:solidFill>
                  <a:srgbClr val="CF3D94"/>
                </a:solidFill>
                <a:prstDash val="sysDot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4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1" i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4800" b="1" dirty="0"/>
                  <a:t>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8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= ?(</m:t>
                    </m:r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4800" b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F4BC7EB-3640-29D8-73EC-56CC7401E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238500"/>
                <a:ext cx="3733800" cy="1219200"/>
              </a:xfrm>
              <a:prstGeom prst="roundRect">
                <a:avLst/>
              </a:prstGeom>
              <a:blipFill>
                <a:blip r:embed="rId3"/>
                <a:stretch>
                  <a:fillRect b="-9091"/>
                </a:stretch>
              </a:blipFill>
              <a:ln w="57150">
                <a:solidFill>
                  <a:srgbClr val="CF3D94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A0AEF8-C974-8D7E-5F3B-129FC1069BA2}"/>
                  </a:ext>
                </a:extLst>
              </p:cNvPr>
              <p:cNvSpPr txBox="1"/>
              <p:nvPr/>
            </p:nvSpPr>
            <p:spPr>
              <a:xfrm>
                <a:off x="4648200" y="3009900"/>
                <a:ext cx="12877800" cy="2008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en-US" sz="4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Quy </a:t>
                </a:r>
                <a:r>
                  <a:rPr lang="en-US" sz="48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đồng</a:t>
                </a:r>
                <a:r>
                  <a:rPr lang="en-US" sz="4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48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mẫu</a:t>
                </a:r>
                <a:r>
                  <a:rPr lang="en-US" sz="4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48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4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8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48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48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48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4800" b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48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48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en-US" sz="48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1" i="1"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4800" b="1" i="1"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  <m:r>
                      <a:rPr lang="en-US" sz="4800" b="1" i="1">
                        <a:latin typeface="Cambria Math" panose="02040503050406030204" pitchFamily="18" charset="0"/>
                      </a:rPr>
                      <m:t>;</m:t>
                    </m:r>
                    <m:f>
                      <m:fPr>
                        <m:ctrlPr>
                          <a:rPr lang="en-US" sz="4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8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en-US" sz="48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48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48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4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sz="48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800" b="1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48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48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4800" b="1" i="1"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endParaRPr lang="en-US" sz="4800" dirty="0"/>
              </a:p>
              <a:p>
                <a:pPr>
                  <a:spcAft>
                    <a:spcPts val="500"/>
                  </a:spcAft>
                </a:pPr>
                <a:endParaRPr lang="en-US" sz="4800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DA0AEF8-C974-8D7E-5F3B-129FC1069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009900"/>
                <a:ext cx="12877800" cy="2008499"/>
              </a:xfrm>
              <a:prstGeom prst="rect">
                <a:avLst/>
              </a:prstGeom>
              <a:blipFill>
                <a:blip r:embed="rId4"/>
                <a:stretch>
                  <a:fillRect l="-1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61E73D-8C86-5EF5-A7FF-466F7BA1FF03}"/>
                  </a:ext>
                </a:extLst>
              </p:cNvPr>
              <p:cNvSpPr txBox="1"/>
              <p:nvPr/>
            </p:nvSpPr>
            <p:spPr>
              <a:xfrm>
                <a:off x="4648200" y="4381500"/>
                <a:ext cx="13335000" cy="2008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685800" indent="-685800">
                  <a:spcAft>
                    <a:spcPts val="500"/>
                  </a:spcAft>
                  <a:buFont typeface="Arial" panose="020B0604020202020204" pitchFamily="34" charset="0"/>
                  <a:buChar char="•"/>
                </a:pPr>
                <a:r>
                  <a:rPr lang="en-US" sz="4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Thực </a:t>
                </a:r>
                <a:r>
                  <a:rPr lang="en-US" sz="48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hiện</a:t>
                </a:r>
                <a:r>
                  <a:rPr lang="en-US" sz="4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48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phân</a:t>
                </a:r>
                <a:r>
                  <a:rPr lang="en-US" sz="4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48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4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800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en-US" sz="4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1" i="1"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4800" b="1" i="1"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en-US" sz="4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4800" b="1" i="1"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4800" b="1" i="1"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800" b="1" i="1" smtClean="0">
                        <a:latin typeface="Cambria Math" panose="02040503050406030204" pitchFamily="18" charset="0"/>
                      </a:rPr>
                      <m:t>𝒍</m:t>
                    </m:r>
                  </m:oMath>
                </a14:m>
                <a:endParaRPr lang="en-US" sz="4800" dirty="0"/>
              </a:p>
              <a:p>
                <a:pPr>
                  <a:spcAft>
                    <a:spcPts val="500"/>
                  </a:spcAft>
                </a:pPr>
                <a:endParaRPr lang="en-US" sz="4800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61E73D-8C86-5EF5-A7FF-466F7BA1F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4381500"/>
                <a:ext cx="13335000" cy="2008499"/>
              </a:xfrm>
              <a:prstGeom prst="rect">
                <a:avLst/>
              </a:prstGeom>
              <a:blipFill>
                <a:blip r:embed="rId5"/>
                <a:stretch>
                  <a:fillRect l="-1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814A76E-AF80-F48C-20B9-E7675C8758DA}"/>
              </a:ext>
            </a:extLst>
          </p:cNvPr>
          <p:cNvSpPr/>
          <p:nvPr/>
        </p:nvSpPr>
        <p:spPr>
          <a:xfrm>
            <a:off x="1371600" y="5905500"/>
            <a:ext cx="15925800" cy="1524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Muốn</a:t>
            </a:r>
            <a:r>
              <a:rPr lang="en-US" sz="4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cộng</a:t>
            </a:r>
            <a:r>
              <a:rPr lang="en-US" sz="4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US" sz="40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hoặc</a:t>
            </a:r>
            <a:r>
              <a:rPr lang="en-US" sz="4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trừ</a:t>
            </a:r>
            <a:r>
              <a:rPr lang="en-US" sz="4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lang="en-US" sz="40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hai</a:t>
            </a:r>
            <a:r>
              <a:rPr lang="en-US" sz="4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4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4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khác</a:t>
            </a:r>
            <a:r>
              <a:rPr lang="en-US" sz="4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mẫu</a:t>
            </a:r>
            <a:r>
              <a:rPr lang="en-US" sz="4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4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ta </a:t>
            </a:r>
            <a:r>
              <a:rPr lang="en-US" sz="40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quy</a:t>
            </a:r>
            <a:r>
              <a:rPr lang="en-US" sz="4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đồng</a:t>
            </a:r>
            <a:r>
              <a:rPr lang="en-US" sz="4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mẫu</a:t>
            </a:r>
            <a:r>
              <a:rPr lang="en-US" sz="4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4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rồi</a:t>
            </a:r>
            <a:r>
              <a:rPr lang="en-US" sz="4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cộng</a:t>
            </a:r>
            <a:r>
              <a:rPr lang="en-US" sz="4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US" sz="40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hoặc</a:t>
            </a:r>
            <a:r>
              <a:rPr lang="en-US" sz="4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trừ</a:t>
            </a:r>
            <a:r>
              <a:rPr lang="en-US" sz="4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lang="en-US" sz="40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hai</a:t>
            </a:r>
            <a:r>
              <a:rPr lang="en-US" sz="4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4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4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đã</a:t>
            </a:r>
            <a:r>
              <a:rPr lang="en-US" sz="4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quy</a:t>
            </a:r>
            <a:r>
              <a:rPr lang="en-US" sz="4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đồng</a:t>
            </a:r>
            <a:r>
              <a:rPr lang="en-US" sz="4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mẫu</a:t>
            </a:r>
            <a:r>
              <a:rPr lang="en-US" sz="4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4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3481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57332" y="1332389"/>
            <a:ext cx="13573337" cy="7622222"/>
          </a:xfrm>
          <a:custGeom>
            <a:avLst/>
            <a:gdLst/>
            <a:ahLst/>
            <a:cxnLst/>
            <a:rect l="l" t="t" r="r" b="b"/>
            <a:pathLst>
              <a:path w="13573337" h="7622222">
                <a:moveTo>
                  <a:pt x="0" y="0"/>
                </a:moveTo>
                <a:lnTo>
                  <a:pt x="13573336" y="0"/>
                </a:lnTo>
                <a:lnTo>
                  <a:pt x="13573336" y="7622222"/>
                </a:lnTo>
                <a:lnTo>
                  <a:pt x="0" y="7622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621985" y="1563329"/>
            <a:ext cx="12750841" cy="7160342"/>
          </a:xfrm>
          <a:custGeom>
            <a:avLst/>
            <a:gdLst/>
            <a:ahLst/>
            <a:cxnLst/>
            <a:rect l="l" t="t" r="r" b="b"/>
            <a:pathLst>
              <a:path w="12750841" h="7160342">
                <a:moveTo>
                  <a:pt x="0" y="0"/>
                </a:moveTo>
                <a:lnTo>
                  <a:pt x="12750840" y="0"/>
                </a:lnTo>
                <a:lnTo>
                  <a:pt x="12750840" y="7160342"/>
                </a:lnTo>
                <a:lnTo>
                  <a:pt x="0" y="71603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016729" y="2322033"/>
            <a:ext cx="1152925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Quy</a:t>
            </a:r>
            <a:r>
              <a:rPr lang="en-US" sz="6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trình</a:t>
            </a:r>
            <a:r>
              <a:rPr lang="en-US" sz="6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cộng</a:t>
            </a:r>
            <a:r>
              <a:rPr lang="en-US" sz="6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hai</a:t>
            </a:r>
            <a:r>
              <a:rPr lang="en-US" sz="6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6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6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khác</a:t>
            </a:r>
            <a:r>
              <a:rPr lang="en-US" sz="6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mẫu</a:t>
            </a:r>
            <a:r>
              <a:rPr lang="en-US" sz="6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6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endParaRPr lang="en-US" sz="60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Freeform 5"/>
          <p:cNvSpPr/>
          <p:nvPr/>
        </p:nvSpPr>
        <p:spPr>
          <a:xfrm rot="-3056326" flipH="1">
            <a:off x="13440944" y="278241"/>
            <a:ext cx="1614912" cy="1885778"/>
          </a:xfrm>
          <a:custGeom>
            <a:avLst/>
            <a:gdLst/>
            <a:ahLst/>
            <a:cxnLst/>
            <a:rect l="l" t="t" r="r" b="b"/>
            <a:pathLst>
              <a:path w="1614912" h="1885778">
                <a:moveTo>
                  <a:pt x="1614912" y="0"/>
                </a:moveTo>
                <a:lnTo>
                  <a:pt x="0" y="0"/>
                </a:lnTo>
                <a:lnTo>
                  <a:pt x="0" y="1885778"/>
                </a:lnTo>
                <a:lnTo>
                  <a:pt x="1614912" y="1885778"/>
                </a:lnTo>
                <a:lnTo>
                  <a:pt x="161491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045868" y="5575147"/>
            <a:ext cx="4062597" cy="4851742"/>
          </a:xfrm>
          <a:custGeom>
            <a:avLst/>
            <a:gdLst/>
            <a:ahLst/>
            <a:cxnLst/>
            <a:rect l="l" t="t" r="r" b="b"/>
            <a:pathLst>
              <a:path w="5477768" h="5919002">
                <a:moveTo>
                  <a:pt x="0" y="0"/>
                </a:moveTo>
                <a:lnTo>
                  <a:pt x="5477767" y="0"/>
                </a:lnTo>
                <a:lnTo>
                  <a:pt x="5477767" y="5919002"/>
                </a:lnTo>
                <a:lnTo>
                  <a:pt x="0" y="59190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144000" y="-1632228"/>
            <a:ext cx="976412" cy="1226088"/>
          </a:xfrm>
          <a:custGeom>
            <a:avLst/>
            <a:gdLst/>
            <a:ahLst/>
            <a:cxnLst/>
            <a:rect l="l" t="t" r="r" b="b"/>
            <a:pathLst>
              <a:path w="976412" h="1226088">
                <a:moveTo>
                  <a:pt x="0" y="0"/>
                </a:moveTo>
                <a:lnTo>
                  <a:pt x="976411" y="0"/>
                </a:lnTo>
                <a:lnTo>
                  <a:pt x="976411" y="1226087"/>
                </a:lnTo>
                <a:lnTo>
                  <a:pt x="0" y="12260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421442" y="6616436"/>
            <a:ext cx="2769175" cy="2769164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 l="-38888" r="-3888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921329" y="7817182"/>
            <a:ext cx="2064655" cy="2192201"/>
          </a:xfrm>
          <a:custGeom>
            <a:avLst/>
            <a:gdLst/>
            <a:ahLst/>
            <a:cxnLst/>
            <a:rect l="l" t="t" r="r" b="b"/>
            <a:pathLst>
              <a:path w="2064655" h="2192201">
                <a:moveTo>
                  <a:pt x="0" y="0"/>
                </a:moveTo>
                <a:lnTo>
                  <a:pt x="2064654" y="0"/>
                </a:lnTo>
                <a:lnTo>
                  <a:pt x="2064654" y="2192201"/>
                </a:lnTo>
                <a:lnTo>
                  <a:pt x="0" y="21922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4392074" y="4311186"/>
            <a:ext cx="2301916" cy="1263961"/>
          </a:xfrm>
          <a:custGeom>
            <a:avLst/>
            <a:gdLst/>
            <a:ahLst/>
            <a:cxnLst/>
            <a:rect l="l" t="t" r="r" b="b"/>
            <a:pathLst>
              <a:path w="2301916" h="1263961">
                <a:moveTo>
                  <a:pt x="0" y="0"/>
                </a:moveTo>
                <a:lnTo>
                  <a:pt x="2301916" y="0"/>
                </a:lnTo>
                <a:lnTo>
                  <a:pt x="2301916" y="1263962"/>
                </a:lnTo>
                <a:lnTo>
                  <a:pt x="0" y="126396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6926260" flipV="1">
            <a:off x="16009407" y="1737513"/>
            <a:ext cx="1888498" cy="1569170"/>
          </a:xfrm>
          <a:custGeom>
            <a:avLst/>
            <a:gdLst/>
            <a:ahLst/>
            <a:cxnLst/>
            <a:rect l="l" t="t" r="r" b="b"/>
            <a:pathLst>
              <a:path w="1888498" h="1569170">
                <a:moveTo>
                  <a:pt x="0" y="1569170"/>
                </a:moveTo>
                <a:lnTo>
                  <a:pt x="1888498" y="1569170"/>
                </a:lnTo>
                <a:lnTo>
                  <a:pt x="1888498" y="0"/>
                </a:lnTo>
                <a:lnTo>
                  <a:pt x="0" y="0"/>
                </a:lnTo>
                <a:lnTo>
                  <a:pt x="0" y="156917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-1841029">
            <a:off x="813372" y="894096"/>
            <a:ext cx="952525" cy="912692"/>
          </a:xfrm>
          <a:custGeom>
            <a:avLst/>
            <a:gdLst/>
            <a:ahLst/>
            <a:cxnLst/>
            <a:rect l="l" t="t" r="r" b="b"/>
            <a:pathLst>
              <a:path w="952525" h="912692">
                <a:moveTo>
                  <a:pt x="0" y="0"/>
                </a:moveTo>
                <a:lnTo>
                  <a:pt x="952525" y="0"/>
                </a:lnTo>
                <a:lnTo>
                  <a:pt x="952525" y="912692"/>
                </a:lnTo>
                <a:lnTo>
                  <a:pt x="0" y="91269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755759">
            <a:off x="5760165" y="9196503"/>
            <a:ext cx="770000" cy="737800"/>
          </a:xfrm>
          <a:custGeom>
            <a:avLst/>
            <a:gdLst/>
            <a:ahLst/>
            <a:cxnLst/>
            <a:rect l="l" t="t" r="r" b="b"/>
            <a:pathLst>
              <a:path w="770000" h="737800">
                <a:moveTo>
                  <a:pt x="0" y="0"/>
                </a:moveTo>
                <a:lnTo>
                  <a:pt x="770000" y="0"/>
                </a:lnTo>
                <a:lnTo>
                  <a:pt x="770000" y="737800"/>
                </a:lnTo>
                <a:lnTo>
                  <a:pt x="0" y="7378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4"/>
          <p:cNvSpPr txBox="1"/>
          <p:nvPr/>
        </p:nvSpPr>
        <p:spPr>
          <a:xfrm>
            <a:off x="3084589" y="4311186"/>
            <a:ext cx="11469611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5400" b="1" dirty="0">
                <a:latin typeface="Cambria" panose="02040503050406030204" pitchFamily="18" charset="0"/>
                <a:ea typeface="Cambria" panose="02040503050406030204" pitchFamily="18" charset="0"/>
              </a:rPr>
              <a:t>+ </a:t>
            </a:r>
            <a:r>
              <a:rPr lang="en-US" sz="5400" b="1" dirty="0" err="1">
                <a:latin typeface="Cambria" panose="02040503050406030204" pitchFamily="18" charset="0"/>
                <a:ea typeface="Cambria" panose="02040503050406030204" pitchFamily="18" charset="0"/>
              </a:rPr>
              <a:t>Quy</a:t>
            </a:r>
            <a:r>
              <a:rPr lang="en-US" sz="5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5400" b="1" dirty="0" err="1">
                <a:latin typeface="Cambria" panose="02040503050406030204" pitchFamily="18" charset="0"/>
                <a:ea typeface="Cambria" panose="02040503050406030204" pitchFamily="18" charset="0"/>
              </a:rPr>
              <a:t>đồng</a:t>
            </a:r>
            <a:r>
              <a:rPr lang="en-US" sz="5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5400" b="1" dirty="0" err="1">
                <a:latin typeface="Cambria" panose="02040503050406030204" pitchFamily="18" charset="0"/>
                <a:ea typeface="Cambria" panose="02040503050406030204" pitchFamily="18" charset="0"/>
              </a:rPr>
              <a:t>mẫu</a:t>
            </a:r>
            <a:r>
              <a:rPr lang="en-US" sz="5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5400" b="1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endParaRPr lang="en-US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US" sz="5400" b="1" dirty="0">
                <a:latin typeface="Cambria" panose="02040503050406030204" pitchFamily="18" charset="0"/>
                <a:ea typeface="Cambria" panose="02040503050406030204" pitchFamily="18" charset="0"/>
              </a:rPr>
              <a:t>+ </a:t>
            </a:r>
            <a:r>
              <a:rPr lang="en-US" sz="5400" b="1" dirty="0" err="1">
                <a:latin typeface="Cambria" panose="02040503050406030204" pitchFamily="18" charset="0"/>
                <a:ea typeface="Cambria" panose="02040503050406030204" pitchFamily="18" charset="0"/>
              </a:rPr>
              <a:t>Thực</a:t>
            </a:r>
            <a:r>
              <a:rPr lang="en-US" sz="5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5400" b="1" dirty="0" err="1">
                <a:latin typeface="Cambria" panose="02040503050406030204" pitchFamily="18" charset="0"/>
                <a:ea typeface="Cambria" panose="02040503050406030204" pitchFamily="18" charset="0"/>
              </a:rPr>
              <a:t>hiện</a:t>
            </a:r>
            <a:r>
              <a:rPr lang="en-US" sz="5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5400" b="1" dirty="0" err="1">
                <a:latin typeface="Cambria" panose="02040503050406030204" pitchFamily="18" charset="0"/>
                <a:ea typeface="Cambria" panose="02040503050406030204" pitchFamily="18" charset="0"/>
              </a:rPr>
              <a:t>cộng</a:t>
            </a:r>
            <a:r>
              <a:rPr lang="en-US" sz="5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5400" b="1" dirty="0" err="1">
                <a:latin typeface="Cambria" panose="02040503050406030204" pitchFamily="18" charset="0"/>
                <a:ea typeface="Cambria" panose="02040503050406030204" pitchFamily="18" charset="0"/>
              </a:rPr>
              <a:t>hai</a:t>
            </a:r>
            <a:r>
              <a:rPr lang="en-US" sz="5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5400" b="1" dirty="0" err="1"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5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5400" b="1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5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5400" b="1" dirty="0" err="1">
                <a:latin typeface="Cambria" panose="02040503050406030204" pitchFamily="18" charset="0"/>
                <a:ea typeface="Cambria" panose="02040503050406030204" pitchFamily="18" charset="0"/>
              </a:rPr>
              <a:t>cùng</a:t>
            </a:r>
            <a:r>
              <a:rPr lang="en-US" sz="5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5400" b="1" dirty="0" err="1">
                <a:latin typeface="Cambria" panose="02040503050406030204" pitchFamily="18" charset="0"/>
                <a:ea typeface="Cambria" panose="02040503050406030204" pitchFamily="18" charset="0"/>
              </a:rPr>
              <a:t>mẫu</a:t>
            </a:r>
            <a:r>
              <a:rPr lang="en-US" sz="5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5400" b="1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endParaRPr lang="en-US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en-US" sz="5400" b="1" dirty="0">
                <a:latin typeface="Cambria" panose="02040503050406030204" pitchFamily="18" charset="0"/>
                <a:ea typeface="Cambria" panose="02040503050406030204" pitchFamily="18" charset="0"/>
              </a:rPr>
              <a:t>+ </a:t>
            </a:r>
            <a:r>
              <a:rPr lang="en-US" sz="5400" b="1" dirty="0" err="1">
                <a:latin typeface="Cambria" panose="02040503050406030204" pitchFamily="18" charset="0"/>
                <a:ea typeface="Cambria" panose="02040503050406030204" pitchFamily="18" charset="0"/>
              </a:rPr>
              <a:t>Kết</a:t>
            </a:r>
            <a:r>
              <a:rPr lang="en-US" sz="5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5400" b="1" dirty="0" err="1">
                <a:latin typeface="Cambria" panose="02040503050406030204" pitchFamily="18" charset="0"/>
                <a:ea typeface="Cambria" panose="02040503050406030204" pitchFamily="18" charset="0"/>
              </a:rPr>
              <a:t>luận</a:t>
            </a:r>
            <a:endParaRPr lang="en-US" sz="5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7850" y="866259"/>
            <a:ext cx="17030700" cy="8773041"/>
            <a:chOff x="0" y="0"/>
            <a:chExt cx="4274726" cy="19837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983751"/>
            </a:xfrm>
            <a:custGeom>
              <a:avLst/>
              <a:gdLst/>
              <a:ahLst/>
              <a:cxnLst/>
              <a:rect l="l" t="t" r="r" b="b"/>
              <a:pathLst>
                <a:path w="4274726" h="1983751">
                  <a:moveTo>
                    <a:pt x="0" y="0"/>
                  </a:moveTo>
                  <a:lnTo>
                    <a:pt x="4274726" y="0"/>
                  </a:lnTo>
                  <a:lnTo>
                    <a:pt x="4274726" y="1983751"/>
                  </a:lnTo>
                  <a:lnTo>
                    <a:pt x="0" y="1983751"/>
                  </a:lnTo>
                  <a:close/>
                </a:path>
              </a:pathLst>
            </a:custGeom>
            <a:solidFill>
              <a:srgbClr val="DCC3A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0218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02573" y="299480"/>
            <a:ext cx="8261255" cy="1430253"/>
            <a:chOff x="0" y="0"/>
            <a:chExt cx="2175804" cy="3766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5804" cy="376692"/>
            </a:xfrm>
            <a:custGeom>
              <a:avLst/>
              <a:gdLst/>
              <a:ahLst/>
              <a:cxnLst/>
              <a:rect l="l" t="t" r="r" b="b"/>
              <a:pathLst>
                <a:path w="2175804" h="376692">
                  <a:moveTo>
                    <a:pt x="47794" y="0"/>
                  </a:moveTo>
                  <a:lnTo>
                    <a:pt x="2128010" y="0"/>
                  </a:lnTo>
                  <a:cubicBezTo>
                    <a:pt x="2140686" y="0"/>
                    <a:pt x="2152842" y="5035"/>
                    <a:pt x="2161805" y="13999"/>
                  </a:cubicBezTo>
                  <a:cubicBezTo>
                    <a:pt x="2170768" y="22962"/>
                    <a:pt x="2175804" y="35118"/>
                    <a:pt x="2175804" y="47794"/>
                  </a:cubicBezTo>
                  <a:lnTo>
                    <a:pt x="2175804" y="328898"/>
                  </a:lnTo>
                  <a:cubicBezTo>
                    <a:pt x="2175804" y="341574"/>
                    <a:pt x="2170768" y="353730"/>
                    <a:pt x="2161805" y="362694"/>
                  </a:cubicBezTo>
                  <a:cubicBezTo>
                    <a:pt x="2152842" y="371657"/>
                    <a:pt x="2140686" y="376692"/>
                    <a:pt x="2128010" y="376692"/>
                  </a:cubicBezTo>
                  <a:lnTo>
                    <a:pt x="47794" y="376692"/>
                  </a:lnTo>
                  <a:cubicBezTo>
                    <a:pt x="35118" y="376692"/>
                    <a:pt x="22962" y="371657"/>
                    <a:pt x="13999" y="362694"/>
                  </a:cubicBezTo>
                  <a:cubicBezTo>
                    <a:pt x="5035" y="353730"/>
                    <a:pt x="0" y="341574"/>
                    <a:pt x="0" y="328898"/>
                  </a:cubicBezTo>
                  <a:lnTo>
                    <a:pt x="0" y="47794"/>
                  </a:lnTo>
                  <a:cubicBezTo>
                    <a:pt x="0" y="35118"/>
                    <a:pt x="5035" y="22962"/>
                    <a:pt x="13999" y="13999"/>
                  </a:cubicBezTo>
                  <a:cubicBezTo>
                    <a:pt x="22962" y="5035"/>
                    <a:pt x="35118" y="0"/>
                    <a:pt x="47794" y="0"/>
                  </a:cubicBezTo>
                  <a:close/>
                </a:path>
              </a:pathLst>
            </a:custGeom>
            <a:solidFill>
              <a:srgbClr val="AD554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175804" cy="4147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rot="-5400000">
            <a:off x="-2449846" y="5053389"/>
            <a:ext cx="6834211" cy="0"/>
          </a:xfrm>
          <a:prstGeom prst="line">
            <a:avLst/>
          </a:prstGeom>
          <a:ln w="1905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rot="-5400000">
            <a:off x="13880295" y="4972970"/>
            <a:ext cx="6834211" cy="0"/>
          </a:xfrm>
          <a:prstGeom prst="line">
            <a:avLst/>
          </a:prstGeom>
          <a:ln w="1905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5400000">
            <a:off x="2109402" y="6911464"/>
            <a:ext cx="1169118" cy="5083122"/>
          </a:xfrm>
          <a:custGeom>
            <a:avLst/>
            <a:gdLst/>
            <a:ahLst/>
            <a:cxnLst/>
            <a:rect l="l" t="t" r="r" b="b"/>
            <a:pathLst>
              <a:path w="1169118" h="5083122">
                <a:moveTo>
                  <a:pt x="0" y="0"/>
                </a:moveTo>
                <a:lnTo>
                  <a:pt x="1169118" y="0"/>
                </a:lnTo>
                <a:lnTo>
                  <a:pt x="1169118" y="5083122"/>
                </a:lnTo>
                <a:lnTo>
                  <a:pt x="0" y="5083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707799" y="231361"/>
            <a:ext cx="6850802" cy="1566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 err="1">
                <a:solidFill>
                  <a:srgbClr val="FFFFFF"/>
                </a:solidFill>
                <a:latin typeface="Paytone One" pitchFamily="2" charset="0"/>
              </a:rPr>
              <a:t>Ví</a:t>
            </a:r>
            <a:r>
              <a:rPr lang="en-US" sz="9200" dirty="0">
                <a:solidFill>
                  <a:srgbClr val="FFFFFF"/>
                </a:solidFill>
                <a:latin typeface="Paytone One" pitchFamily="2" charset="0"/>
              </a:rPr>
              <a:t> </a:t>
            </a:r>
            <a:r>
              <a:rPr lang="en-US" sz="9200" dirty="0" err="1">
                <a:solidFill>
                  <a:srgbClr val="FFFFFF"/>
                </a:solidFill>
                <a:latin typeface="Paytone One" pitchFamily="2" charset="0"/>
              </a:rPr>
              <a:t>dụ</a:t>
            </a:r>
            <a:endParaRPr lang="en-US" sz="9200" dirty="0">
              <a:solidFill>
                <a:srgbClr val="FFFFFF"/>
              </a:solidFill>
              <a:latin typeface="Paytone One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24970" y="2797868"/>
            <a:ext cx="14214720" cy="413898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2"/>
          <p:cNvSpPr txBox="1"/>
          <p:nvPr/>
        </p:nvSpPr>
        <p:spPr>
          <a:xfrm>
            <a:off x="2679571" y="4350267"/>
            <a:ext cx="11559499" cy="1245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48"/>
              </a:lnSpc>
            </a:pPr>
            <a:r>
              <a:rPr lang="en-US" sz="8123" dirty="0" err="1">
                <a:solidFill>
                  <a:srgbClr val="824737"/>
                </a:solidFill>
                <a:latin typeface="Chapbook"/>
              </a:rPr>
              <a:t>Thực</a:t>
            </a:r>
            <a:r>
              <a:rPr lang="en-US" sz="8123" dirty="0">
                <a:solidFill>
                  <a:srgbClr val="824737"/>
                </a:solidFill>
                <a:latin typeface="Chapbook"/>
              </a:rPr>
              <a:t> </a:t>
            </a:r>
            <a:r>
              <a:rPr lang="en-US" sz="8123" dirty="0" err="1">
                <a:solidFill>
                  <a:srgbClr val="824737"/>
                </a:solidFill>
                <a:latin typeface="Chapbook"/>
              </a:rPr>
              <a:t>hiện</a:t>
            </a:r>
            <a:r>
              <a:rPr lang="en-US" sz="8123" dirty="0">
                <a:solidFill>
                  <a:srgbClr val="824737"/>
                </a:solidFill>
                <a:latin typeface="Chapbook"/>
              </a:rPr>
              <a:t> </a:t>
            </a:r>
            <a:r>
              <a:rPr lang="en-US" sz="8123" dirty="0" err="1">
                <a:solidFill>
                  <a:srgbClr val="824737"/>
                </a:solidFill>
                <a:latin typeface="Chapbook"/>
              </a:rPr>
              <a:t>phép</a:t>
            </a:r>
            <a:r>
              <a:rPr lang="en-US" sz="8123" dirty="0">
                <a:solidFill>
                  <a:srgbClr val="824737"/>
                </a:solidFill>
                <a:latin typeface="Chapbook"/>
              </a:rPr>
              <a:t> </a:t>
            </a:r>
            <a:r>
              <a:rPr lang="en-US" sz="8123" dirty="0" err="1">
                <a:solidFill>
                  <a:srgbClr val="824737"/>
                </a:solidFill>
                <a:latin typeface="Chapbook"/>
              </a:rPr>
              <a:t>tính</a:t>
            </a:r>
            <a:r>
              <a:rPr lang="en-US" sz="8123" dirty="0">
                <a:solidFill>
                  <a:srgbClr val="824737"/>
                </a:solidFill>
                <a:latin typeface="Chapbook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0838265" y="3641003"/>
                <a:ext cx="5576999" cy="2663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88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8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88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88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88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8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sz="88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</m:oMath>
                  </m:oMathPara>
                </a14:m>
                <a:endParaRPr lang="en-US" sz="8800" b="1" dirty="0">
                  <a:solidFill>
                    <a:schemeClr val="accent2">
                      <a:lumMod val="75000"/>
                    </a:schemeClr>
                  </a:solidFill>
                  <a:latin typeface="Paytone One" pitchFamily="2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8265" y="3641003"/>
                <a:ext cx="5576999" cy="266393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387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2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80789" y="0"/>
            <a:ext cx="4701724" cy="2222633"/>
          </a:xfrm>
          <a:custGeom>
            <a:avLst/>
            <a:gdLst/>
            <a:ahLst/>
            <a:cxnLst/>
            <a:rect l="l" t="t" r="r" b="b"/>
            <a:pathLst>
              <a:path w="4701724" h="2222633">
                <a:moveTo>
                  <a:pt x="0" y="0"/>
                </a:moveTo>
                <a:lnTo>
                  <a:pt x="4701724" y="0"/>
                </a:lnTo>
                <a:lnTo>
                  <a:pt x="4701724" y="2222633"/>
                </a:lnTo>
                <a:lnTo>
                  <a:pt x="0" y="2222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423086">
            <a:off x="166746" y="-4626437"/>
            <a:ext cx="5323671" cy="7857779"/>
          </a:xfrm>
          <a:custGeom>
            <a:avLst/>
            <a:gdLst/>
            <a:ahLst/>
            <a:cxnLst/>
            <a:rect l="l" t="t" r="r" b="b"/>
            <a:pathLst>
              <a:path w="5323671" h="7857779">
                <a:moveTo>
                  <a:pt x="0" y="0"/>
                </a:moveTo>
                <a:lnTo>
                  <a:pt x="5323671" y="0"/>
                </a:lnTo>
                <a:lnTo>
                  <a:pt x="5323671" y="7857780"/>
                </a:lnTo>
                <a:lnTo>
                  <a:pt x="0" y="78577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124406" y="7950069"/>
            <a:ext cx="5614490" cy="4130953"/>
          </a:xfrm>
          <a:custGeom>
            <a:avLst/>
            <a:gdLst/>
            <a:ahLst/>
            <a:cxnLst/>
            <a:rect l="l" t="t" r="r" b="b"/>
            <a:pathLst>
              <a:path w="5614490" h="4130953">
                <a:moveTo>
                  <a:pt x="0" y="0"/>
                </a:moveTo>
                <a:lnTo>
                  <a:pt x="5614490" y="0"/>
                </a:lnTo>
                <a:lnTo>
                  <a:pt x="5614490" y="4130953"/>
                </a:lnTo>
                <a:lnTo>
                  <a:pt x="0" y="4130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8897882">
            <a:off x="15681947" y="7636750"/>
            <a:ext cx="3154705" cy="2291105"/>
          </a:xfrm>
          <a:custGeom>
            <a:avLst/>
            <a:gdLst/>
            <a:ahLst/>
            <a:cxnLst/>
            <a:rect l="l" t="t" r="r" b="b"/>
            <a:pathLst>
              <a:path w="3154705" h="2291105">
                <a:moveTo>
                  <a:pt x="0" y="0"/>
                </a:moveTo>
                <a:lnTo>
                  <a:pt x="3154706" y="0"/>
                </a:lnTo>
                <a:lnTo>
                  <a:pt x="3154706" y="2291105"/>
                </a:lnTo>
                <a:lnTo>
                  <a:pt x="0" y="2291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689017" y="6978775"/>
            <a:ext cx="5181796" cy="5106425"/>
          </a:xfrm>
          <a:custGeom>
            <a:avLst/>
            <a:gdLst/>
            <a:ahLst/>
            <a:cxnLst/>
            <a:rect l="l" t="t" r="r" b="b"/>
            <a:pathLst>
              <a:path w="5181796" h="5106425">
                <a:moveTo>
                  <a:pt x="0" y="0"/>
                </a:moveTo>
                <a:lnTo>
                  <a:pt x="5181796" y="0"/>
                </a:lnTo>
                <a:lnTo>
                  <a:pt x="5181796" y="5106424"/>
                </a:lnTo>
                <a:lnTo>
                  <a:pt x="0" y="51064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8700" y="3425751"/>
            <a:ext cx="16230600" cy="3435498"/>
            <a:chOff x="0" y="0"/>
            <a:chExt cx="812800" cy="1720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172044"/>
            </a:xfrm>
            <a:custGeom>
              <a:avLst/>
              <a:gdLst/>
              <a:ahLst/>
              <a:cxnLst/>
              <a:rect l="l" t="t" r="r" b="b"/>
              <a:pathLst>
                <a:path w="812800" h="172044">
                  <a:moveTo>
                    <a:pt x="609600" y="0"/>
                  </a:moveTo>
                  <a:cubicBezTo>
                    <a:pt x="721824" y="0"/>
                    <a:pt x="812800" y="38513"/>
                    <a:pt x="812800" y="86022"/>
                  </a:cubicBezTo>
                  <a:cubicBezTo>
                    <a:pt x="812800" y="133530"/>
                    <a:pt x="721824" y="172044"/>
                    <a:pt x="609600" y="172044"/>
                  </a:cubicBezTo>
                  <a:lnTo>
                    <a:pt x="203200" y="172044"/>
                  </a:lnTo>
                  <a:cubicBezTo>
                    <a:pt x="90976" y="172044"/>
                    <a:pt x="0" y="133530"/>
                    <a:pt x="0" y="86022"/>
                  </a:cubicBezTo>
                  <a:cubicBezTo>
                    <a:pt x="0" y="3851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219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 rot="4423086">
            <a:off x="-24920" y="-4936755"/>
            <a:ext cx="5323671" cy="7857779"/>
          </a:xfrm>
          <a:custGeom>
            <a:avLst/>
            <a:gdLst/>
            <a:ahLst/>
            <a:cxnLst/>
            <a:rect l="l" t="t" r="r" b="b"/>
            <a:pathLst>
              <a:path w="5323671" h="7857779">
                <a:moveTo>
                  <a:pt x="0" y="0"/>
                </a:moveTo>
                <a:lnTo>
                  <a:pt x="5323671" y="0"/>
                </a:lnTo>
                <a:lnTo>
                  <a:pt x="5323671" y="7857779"/>
                </a:lnTo>
                <a:lnTo>
                  <a:pt x="0" y="78577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376447" y="6365932"/>
            <a:ext cx="7535106" cy="68501"/>
          </a:xfrm>
          <a:custGeom>
            <a:avLst/>
            <a:gdLst/>
            <a:ahLst/>
            <a:cxnLst/>
            <a:rect l="l" t="t" r="r" b="b"/>
            <a:pathLst>
              <a:path w="7535106" h="68501">
                <a:moveTo>
                  <a:pt x="0" y="0"/>
                </a:moveTo>
                <a:lnTo>
                  <a:pt x="7535106" y="0"/>
                </a:lnTo>
                <a:lnTo>
                  <a:pt x="7535106" y="68501"/>
                </a:lnTo>
                <a:lnTo>
                  <a:pt x="0" y="685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5A1E0E-8308-8EA4-86E7-117170C71B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00" y="2705100"/>
            <a:ext cx="15302286" cy="482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1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om with a window and stairs&#10;&#10;Description automatically generated">
            <a:extLst>
              <a:ext uri="{FF2B5EF4-FFF2-40B4-BE49-F238E27FC236}">
                <a16:creationId xmlns:a16="http://schemas.microsoft.com/office/drawing/2014/main" id="{1D515963-6A8D-5F4A-AE4C-F3A4A9090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 t="10803" r="-101" b="10803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Hình chữ nhật: Góc Tròn 6">
            <a:extLst>
              <a:ext uri="{FF2B5EF4-FFF2-40B4-BE49-F238E27FC236}">
                <a16:creationId xmlns:a16="http://schemas.microsoft.com/office/drawing/2014/main" id="{F62B57B1-7FC2-FF6C-2EC8-0A45A729CE11}"/>
              </a:ext>
            </a:extLst>
          </p:cNvPr>
          <p:cNvSpPr/>
          <p:nvPr/>
        </p:nvSpPr>
        <p:spPr>
          <a:xfrm>
            <a:off x="698987" y="662030"/>
            <a:ext cx="16890027" cy="8962940"/>
          </a:xfrm>
          <a:custGeom>
            <a:avLst/>
            <a:gdLst>
              <a:gd name="connsiteX0" fmla="*/ 0 w 16890027"/>
              <a:gd name="connsiteY0" fmla="*/ 1493853 h 8962940"/>
              <a:gd name="connsiteX1" fmla="*/ 1493853 w 16890027"/>
              <a:gd name="connsiteY1" fmla="*/ 0 h 8962940"/>
              <a:gd name="connsiteX2" fmla="*/ 15396174 w 16890027"/>
              <a:gd name="connsiteY2" fmla="*/ 0 h 8962940"/>
              <a:gd name="connsiteX3" fmla="*/ 16890027 w 16890027"/>
              <a:gd name="connsiteY3" fmla="*/ 1493853 h 8962940"/>
              <a:gd name="connsiteX4" fmla="*/ 16890027 w 16890027"/>
              <a:gd name="connsiteY4" fmla="*/ 7469087 h 8962940"/>
              <a:gd name="connsiteX5" fmla="*/ 15396174 w 16890027"/>
              <a:gd name="connsiteY5" fmla="*/ 8962940 h 8962940"/>
              <a:gd name="connsiteX6" fmla="*/ 1493853 w 16890027"/>
              <a:gd name="connsiteY6" fmla="*/ 8962940 h 8962940"/>
              <a:gd name="connsiteX7" fmla="*/ 0 w 16890027"/>
              <a:gd name="connsiteY7" fmla="*/ 7469087 h 8962940"/>
              <a:gd name="connsiteX8" fmla="*/ 0 w 16890027"/>
              <a:gd name="connsiteY8" fmla="*/ 1493853 h 8962940"/>
              <a:gd name="connsiteX0" fmla="*/ 0 w 16890027"/>
              <a:gd name="connsiteY0" fmla="*/ 1493853 h 8962940"/>
              <a:gd name="connsiteX1" fmla="*/ 1493853 w 16890027"/>
              <a:gd name="connsiteY1" fmla="*/ 0 h 8962940"/>
              <a:gd name="connsiteX2" fmla="*/ 15396174 w 16890027"/>
              <a:gd name="connsiteY2" fmla="*/ 0 h 8962940"/>
              <a:gd name="connsiteX3" fmla="*/ 16890027 w 16890027"/>
              <a:gd name="connsiteY3" fmla="*/ 1493853 h 8962940"/>
              <a:gd name="connsiteX4" fmla="*/ 16890027 w 16890027"/>
              <a:gd name="connsiteY4" fmla="*/ 7469087 h 8962940"/>
              <a:gd name="connsiteX5" fmla="*/ 15396174 w 16890027"/>
              <a:gd name="connsiteY5" fmla="*/ 8962940 h 8962940"/>
              <a:gd name="connsiteX6" fmla="*/ 1493853 w 16890027"/>
              <a:gd name="connsiteY6" fmla="*/ 8962940 h 8962940"/>
              <a:gd name="connsiteX7" fmla="*/ 0 w 16890027"/>
              <a:gd name="connsiteY7" fmla="*/ 7469087 h 8962940"/>
              <a:gd name="connsiteX8" fmla="*/ 0 w 16890027"/>
              <a:gd name="connsiteY8" fmla="*/ 1493853 h 89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90027" h="8962940" fill="none" extrusionOk="0">
                <a:moveTo>
                  <a:pt x="0" y="1493853"/>
                </a:moveTo>
                <a:cubicBezTo>
                  <a:pt x="-114299" y="675928"/>
                  <a:pt x="650872" y="101924"/>
                  <a:pt x="1493853" y="0"/>
                </a:cubicBezTo>
                <a:cubicBezTo>
                  <a:pt x="6611607" y="194169"/>
                  <a:pt x="9297446" y="-278303"/>
                  <a:pt x="15396174" y="0"/>
                </a:cubicBezTo>
                <a:cubicBezTo>
                  <a:pt x="16304987" y="-110520"/>
                  <a:pt x="17070168" y="721853"/>
                  <a:pt x="16890027" y="1493853"/>
                </a:cubicBezTo>
                <a:cubicBezTo>
                  <a:pt x="16944032" y="3974298"/>
                  <a:pt x="16929155" y="5221116"/>
                  <a:pt x="16890027" y="7469087"/>
                </a:cubicBezTo>
                <a:cubicBezTo>
                  <a:pt x="16737855" y="8234590"/>
                  <a:pt x="16062058" y="9033128"/>
                  <a:pt x="15396174" y="8962940"/>
                </a:cubicBezTo>
                <a:cubicBezTo>
                  <a:pt x="10922485" y="9539697"/>
                  <a:pt x="5098580" y="8751229"/>
                  <a:pt x="1493853" y="8962940"/>
                </a:cubicBezTo>
                <a:cubicBezTo>
                  <a:pt x="653403" y="9081349"/>
                  <a:pt x="-224094" y="8487066"/>
                  <a:pt x="0" y="7469087"/>
                </a:cubicBezTo>
                <a:cubicBezTo>
                  <a:pt x="63040" y="6021817"/>
                  <a:pt x="46463" y="3886539"/>
                  <a:pt x="0" y="1493853"/>
                </a:cubicBezTo>
                <a:close/>
              </a:path>
              <a:path w="16890027" h="8962940" stroke="0" extrusionOk="0">
                <a:moveTo>
                  <a:pt x="0" y="1493853"/>
                </a:moveTo>
                <a:cubicBezTo>
                  <a:pt x="64278" y="700495"/>
                  <a:pt x="838059" y="33165"/>
                  <a:pt x="1493853" y="0"/>
                </a:cubicBezTo>
                <a:cubicBezTo>
                  <a:pt x="3188689" y="-531229"/>
                  <a:pt x="8491642" y="172612"/>
                  <a:pt x="15396174" y="0"/>
                </a:cubicBezTo>
                <a:cubicBezTo>
                  <a:pt x="16199131" y="-83732"/>
                  <a:pt x="16758666" y="777230"/>
                  <a:pt x="16890027" y="1493853"/>
                </a:cubicBezTo>
                <a:cubicBezTo>
                  <a:pt x="16880338" y="3177314"/>
                  <a:pt x="16908895" y="5965085"/>
                  <a:pt x="16890027" y="7469087"/>
                </a:cubicBezTo>
                <a:cubicBezTo>
                  <a:pt x="16948914" y="8427271"/>
                  <a:pt x="16095097" y="8965456"/>
                  <a:pt x="15396174" y="8962940"/>
                </a:cubicBezTo>
                <a:cubicBezTo>
                  <a:pt x="12891130" y="8793909"/>
                  <a:pt x="6926875" y="9045068"/>
                  <a:pt x="1493853" y="8962940"/>
                </a:cubicBezTo>
                <a:cubicBezTo>
                  <a:pt x="492554" y="8913759"/>
                  <a:pt x="-138409" y="8270995"/>
                  <a:pt x="0" y="7469087"/>
                </a:cubicBezTo>
                <a:cubicBezTo>
                  <a:pt x="-144433" y="4652589"/>
                  <a:pt x="-14181" y="3695674"/>
                  <a:pt x="0" y="1493853"/>
                </a:cubicBezTo>
                <a:close/>
              </a:path>
              <a:path w="16890027" h="8962940" fill="none" stroke="0" extrusionOk="0">
                <a:moveTo>
                  <a:pt x="0" y="1493853"/>
                </a:moveTo>
                <a:cubicBezTo>
                  <a:pt x="22050" y="664965"/>
                  <a:pt x="716505" y="84888"/>
                  <a:pt x="1493853" y="0"/>
                </a:cubicBezTo>
                <a:cubicBezTo>
                  <a:pt x="6697403" y="1092"/>
                  <a:pt x="9332894" y="-14492"/>
                  <a:pt x="15396174" y="0"/>
                </a:cubicBezTo>
                <a:cubicBezTo>
                  <a:pt x="16209717" y="-171693"/>
                  <a:pt x="16978068" y="764292"/>
                  <a:pt x="16890027" y="1493853"/>
                </a:cubicBezTo>
                <a:cubicBezTo>
                  <a:pt x="17014726" y="3638110"/>
                  <a:pt x="16807260" y="5103101"/>
                  <a:pt x="16890027" y="7469087"/>
                </a:cubicBezTo>
                <a:cubicBezTo>
                  <a:pt x="16775339" y="8255874"/>
                  <a:pt x="16064191" y="9028636"/>
                  <a:pt x="15396174" y="8962940"/>
                </a:cubicBezTo>
                <a:cubicBezTo>
                  <a:pt x="11290353" y="8617284"/>
                  <a:pt x="5433285" y="8771573"/>
                  <a:pt x="1493853" y="8962940"/>
                </a:cubicBezTo>
                <a:cubicBezTo>
                  <a:pt x="622204" y="8800670"/>
                  <a:pt x="-162915" y="8369675"/>
                  <a:pt x="0" y="7469087"/>
                </a:cubicBezTo>
                <a:cubicBezTo>
                  <a:pt x="-189379" y="5689143"/>
                  <a:pt x="-193650" y="3949478"/>
                  <a:pt x="0" y="1493853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5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2925326911">
                  <a:custGeom>
                    <a:avLst/>
                    <a:gdLst>
                      <a:gd name="connsiteX0" fmla="*/ 0 w 16890027"/>
                      <a:gd name="connsiteY0" fmla="*/ 1493853 h 8962940"/>
                      <a:gd name="connsiteX1" fmla="*/ 1493853 w 16890027"/>
                      <a:gd name="connsiteY1" fmla="*/ 0 h 8962940"/>
                      <a:gd name="connsiteX2" fmla="*/ 15396174 w 16890027"/>
                      <a:gd name="connsiteY2" fmla="*/ 0 h 8962940"/>
                      <a:gd name="connsiteX3" fmla="*/ 16890027 w 16890027"/>
                      <a:gd name="connsiteY3" fmla="*/ 1493853 h 8962940"/>
                      <a:gd name="connsiteX4" fmla="*/ 16890027 w 16890027"/>
                      <a:gd name="connsiteY4" fmla="*/ 7469087 h 8962940"/>
                      <a:gd name="connsiteX5" fmla="*/ 15396174 w 16890027"/>
                      <a:gd name="connsiteY5" fmla="*/ 8962940 h 8962940"/>
                      <a:gd name="connsiteX6" fmla="*/ 1493853 w 16890027"/>
                      <a:gd name="connsiteY6" fmla="*/ 8962940 h 8962940"/>
                      <a:gd name="connsiteX7" fmla="*/ 0 w 16890027"/>
                      <a:gd name="connsiteY7" fmla="*/ 7469087 h 8962940"/>
                      <a:gd name="connsiteX8" fmla="*/ 0 w 16890027"/>
                      <a:gd name="connsiteY8" fmla="*/ 1493853 h 89629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890027" h="8962940" fill="none" extrusionOk="0">
                        <a:moveTo>
                          <a:pt x="0" y="1493853"/>
                        </a:moveTo>
                        <a:cubicBezTo>
                          <a:pt x="-25632" y="670415"/>
                          <a:pt x="653127" y="89117"/>
                          <a:pt x="1493853" y="0"/>
                        </a:cubicBezTo>
                        <a:cubicBezTo>
                          <a:pt x="6644118" y="77600"/>
                          <a:pt x="9221192" y="-27269"/>
                          <a:pt x="15396174" y="0"/>
                        </a:cubicBezTo>
                        <a:cubicBezTo>
                          <a:pt x="16251173" y="-39531"/>
                          <a:pt x="16989544" y="698118"/>
                          <a:pt x="16890027" y="1493853"/>
                        </a:cubicBezTo>
                        <a:cubicBezTo>
                          <a:pt x="16999027" y="3891563"/>
                          <a:pt x="16811818" y="5156970"/>
                          <a:pt x="16890027" y="7469087"/>
                        </a:cubicBezTo>
                        <a:cubicBezTo>
                          <a:pt x="16771485" y="8247746"/>
                          <a:pt x="16099291" y="9016707"/>
                          <a:pt x="15396174" y="8962940"/>
                        </a:cubicBezTo>
                        <a:cubicBezTo>
                          <a:pt x="11012066" y="9012117"/>
                          <a:pt x="5489379" y="8840238"/>
                          <a:pt x="1493853" y="8962940"/>
                        </a:cubicBezTo>
                        <a:cubicBezTo>
                          <a:pt x="667359" y="8974168"/>
                          <a:pt x="-103659" y="8383370"/>
                          <a:pt x="0" y="7469087"/>
                        </a:cubicBezTo>
                        <a:cubicBezTo>
                          <a:pt x="47022" y="5921086"/>
                          <a:pt x="104569" y="3944624"/>
                          <a:pt x="0" y="1493853"/>
                        </a:cubicBezTo>
                        <a:close/>
                      </a:path>
                      <a:path w="16890027" h="8962940" stroke="0" extrusionOk="0">
                        <a:moveTo>
                          <a:pt x="0" y="1493853"/>
                        </a:moveTo>
                        <a:cubicBezTo>
                          <a:pt x="52644" y="662804"/>
                          <a:pt x="743473" y="-4981"/>
                          <a:pt x="1493853" y="0"/>
                        </a:cubicBezTo>
                        <a:cubicBezTo>
                          <a:pt x="3602321" y="-129276"/>
                          <a:pt x="9044740" y="-77778"/>
                          <a:pt x="15396174" y="0"/>
                        </a:cubicBezTo>
                        <a:cubicBezTo>
                          <a:pt x="16186559" y="-110454"/>
                          <a:pt x="16872884" y="767672"/>
                          <a:pt x="16890027" y="1493853"/>
                        </a:cubicBezTo>
                        <a:cubicBezTo>
                          <a:pt x="16971626" y="3498410"/>
                          <a:pt x="17044327" y="5629532"/>
                          <a:pt x="16890027" y="7469087"/>
                        </a:cubicBezTo>
                        <a:cubicBezTo>
                          <a:pt x="16922966" y="8363585"/>
                          <a:pt x="16082496" y="9010082"/>
                          <a:pt x="15396174" y="8962940"/>
                        </a:cubicBezTo>
                        <a:cubicBezTo>
                          <a:pt x="10111123" y="9007160"/>
                          <a:pt x="6779431" y="8933558"/>
                          <a:pt x="1493853" y="8962940"/>
                        </a:cubicBezTo>
                        <a:cubicBezTo>
                          <a:pt x="640870" y="8855546"/>
                          <a:pt x="-37813" y="8285380"/>
                          <a:pt x="0" y="7469087"/>
                        </a:cubicBezTo>
                        <a:cubicBezTo>
                          <a:pt x="-159954" y="4826343"/>
                          <a:pt x="22140" y="3693429"/>
                          <a:pt x="0" y="14938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371600">
              <a:defRPr/>
            </a:pPr>
            <a:endParaRPr lang="en-US" sz="2700" dirty="0">
              <a:solidFill>
                <a:prstClr val="black"/>
              </a:solidFill>
              <a:latin typeface="Aptos" panose="02110004020202020204"/>
            </a:endParaRPr>
          </a:p>
        </p:txBody>
      </p:sp>
      <p:pic>
        <p:nvPicPr>
          <p:cNvPr id="11" name="Picture 4" descr="Không có mô tả.">
            <a:extLst>
              <a:ext uri="{FF2B5EF4-FFF2-40B4-BE49-F238E27FC236}">
                <a16:creationId xmlns:a16="http://schemas.microsoft.com/office/drawing/2014/main" id="{E7AE29BF-F1DB-0232-7752-8AB0319C18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226" b="37223"/>
          <a:stretch/>
        </p:blipFill>
        <p:spPr bwMode="auto">
          <a:xfrm>
            <a:off x="226543" y="1"/>
            <a:ext cx="3685241" cy="143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0B6E974-ACF8-ADFD-23FF-33C05C020699}"/>
              </a:ext>
            </a:extLst>
          </p:cNvPr>
          <p:cNvGrpSpPr/>
          <p:nvPr/>
        </p:nvGrpSpPr>
        <p:grpSpPr>
          <a:xfrm>
            <a:off x="1295400" y="1333500"/>
            <a:ext cx="908739" cy="1200329"/>
            <a:chOff x="3174278" y="227050"/>
            <a:chExt cx="605826" cy="80021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D062661-05F9-0B00-D1DA-7E6F7152A4DF}"/>
                </a:ext>
              </a:extLst>
            </p:cNvPr>
            <p:cNvSpPr/>
            <p:nvPr/>
          </p:nvSpPr>
          <p:spPr>
            <a:xfrm>
              <a:off x="3174278" y="379826"/>
              <a:ext cx="605826" cy="60582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en-VN" sz="27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4F2417-0BCB-E7DE-A91D-40211D9474F5}"/>
                </a:ext>
              </a:extLst>
            </p:cNvPr>
            <p:cNvSpPr txBox="1"/>
            <p:nvPr/>
          </p:nvSpPr>
          <p:spPr>
            <a:xfrm>
              <a:off x="3296143" y="227050"/>
              <a:ext cx="301686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371600">
                <a:defRPr/>
              </a:pPr>
              <a:r>
                <a:rPr lang="en-VN" sz="7200" b="1" dirty="0">
                  <a:solidFill>
                    <a:prstClr val="white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38F7DB4-8933-7E2C-DEEB-94AFEAA6DF3E}"/>
              </a:ext>
            </a:extLst>
          </p:cNvPr>
          <p:cNvSpPr txBox="1"/>
          <p:nvPr/>
        </p:nvSpPr>
        <p:spPr>
          <a:xfrm>
            <a:off x="2275576" y="1588136"/>
            <a:ext cx="13766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371600">
              <a:defRPr/>
            </a:pPr>
            <a:r>
              <a:rPr lang="en-US" sz="44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endParaRPr lang="en-VN" sz="4400" b="1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A22FDF-2131-815D-8E86-7337F62AAD5E}"/>
                  </a:ext>
                </a:extLst>
              </p:cNvPr>
              <p:cNvSpPr txBox="1"/>
              <p:nvPr/>
            </p:nvSpPr>
            <p:spPr>
              <a:xfrm>
                <a:off x="1447800" y="2781300"/>
                <a:ext cx="13639800" cy="1248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) </m:t>
                      </m:r>
                      <m:f>
                        <m:fPr>
                          <m:ctrlPr>
                            <a:rPr lang="en-US" sz="4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4000" b="1" i="0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4000" b="1" i="0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                           </m:t>
                      </m:r>
                      <m:f>
                        <m:f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4000" b="1" i="0" smtClean="0">
                              <a:latin typeface="Cambria Math" panose="02040503050406030204" pitchFamily="18" charset="0"/>
                            </a:rPr>
                            <m:t>𝟏𝟏</m:t>
                          </m:r>
                        </m:den>
                      </m:f>
                      <m:r>
                        <a:rPr lang="en-US" sz="4000" b="1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0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num>
                        <m:den>
                          <m:r>
                            <a:rPr lang="en-US" sz="4000" b="1" i="0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den>
                      </m:f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                                   </m:t>
                      </m:r>
                      <m:f>
                        <m:f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4000" b="1" i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4000" b="1" i="0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n-US" sz="4000" b="1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0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num>
                        <m:den>
                          <m:r>
                            <a:rPr lang="en-US" sz="4000" b="1" i="0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A22FDF-2131-815D-8E86-7337F62AA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2781300"/>
                <a:ext cx="13639800" cy="12488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8E2D0B-984E-D129-EB40-D02715EBA763}"/>
                  </a:ext>
                </a:extLst>
              </p:cNvPr>
              <p:cNvSpPr txBox="1"/>
              <p:nvPr/>
            </p:nvSpPr>
            <p:spPr>
              <a:xfrm>
                <a:off x="1295400" y="4762500"/>
                <a:ext cx="13639800" cy="1301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) </m:t>
                      </m:r>
                      <m:f>
                        <m:fPr>
                          <m:ctrlPr>
                            <a:rPr lang="en-US" sz="4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4000" b="1" i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4000" b="1" i="0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                            </m:t>
                      </m:r>
                      <m:f>
                        <m:f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4000" b="1" i="0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4000" b="1" i="0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                                       </m:t>
                      </m:r>
                      <m:f>
                        <m:f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4000" b="1" i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4000" b="1" i="0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0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sz="4000" b="1" i="0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8E2D0B-984E-D129-EB40-D02715EBA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762500"/>
                <a:ext cx="13639800" cy="13018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9988577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  <p:bldP spid="2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/>
          <p:bldP spid="2" grpId="0"/>
          <p:bldP spid="5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33400" y="-800100"/>
            <a:ext cx="20450167" cy="12155963"/>
            <a:chOff x="0" y="0"/>
            <a:chExt cx="28384489" cy="16207951"/>
          </a:xfrm>
        </p:grpSpPr>
        <p:sp>
          <p:nvSpPr>
            <p:cNvPr id="3" name="Freeform 3"/>
            <p:cNvSpPr/>
            <p:nvPr/>
          </p:nvSpPr>
          <p:spPr>
            <a:xfrm>
              <a:off x="0" y="11689158"/>
              <a:ext cx="28384489" cy="4518793"/>
            </a:xfrm>
            <a:custGeom>
              <a:avLst/>
              <a:gdLst/>
              <a:ahLst/>
              <a:cxnLst/>
              <a:rect l="l" t="t" r="r" b="b"/>
              <a:pathLst>
                <a:path w="28384489" h="4518793">
                  <a:moveTo>
                    <a:pt x="0" y="0"/>
                  </a:moveTo>
                  <a:lnTo>
                    <a:pt x="28384489" y="0"/>
                  </a:lnTo>
                  <a:lnTo>
                    <a:pt x="28384489" y="4518793"/>
                  </a:lnTo>
                  <a:lnTo>
                    <a:pt x="0" y="4518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48685" r="-1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487470" y="0"/>
              <a:ext cx="27409550" cy="12024904"/>
            </a:xfrm>
            <a:custGeom>
              <a:avLst/>
              <a:gdLst/>
              <a:ahLst/>
              <a:cxnLst/>
              <a:rect l="l" t="t" r="r" b="b"/>
              <a:pathLst>
                <a:path w="27409550" h="12024904">
                  <a:moveTo>
                    <a:pt x="0" y="0"/>
                  </a:moveTo>
                  <a:lnTo>
                    <a:pt x="27409550" y="0"/>
                  </a:lnTo>
                  <a:lnTo>
                    <a:pt x="27409550" y="12024904"/>
                  </a:lnTo>
                  <a:lnTo>
                    <a:pt x="0" y="12024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0307" b="-2155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3758619" y="4294114"/>
            <a:ext cx="5620960" cy="5992886"/>
          </a:xfrm>
          <a:custGeom>
            <a:avLst/>
            <a:gdLst/>
            <a:ahLst/>
            <a:cxnLst/>
            <a:rect l="l" t="t" r="r" b="b"/>
            <a:pathLst>
              <a:path w="5380982" h="5694161">
                <a:moveTo>
                  <a:pt x="0" y="0"/>
                </a:moveTo>
                <a:lnTo>
                  <a:pt x="5380982" y="0"/>
                </a:lnTo>
                <a:lnTo>
                  <a:pt x="5380982" y="5694161"/>
                </a:lnTo>
                <a:lnTo>
                  <a:pt x="0" y="5694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37988" y="2155610"/>
            <a:ext cx="6248400" cy="7091668"/>
          </a:xfrm>
          <a:custGeom>
            <a:avLst/>
            <a:gdLst/>
            <a:ahLst/>
            <a:cxnLst/>
            <a:rect l="l" t="t" r="r" b="b"/>
            <a:pathLst>
              <a:path w="5173719" h="6051133">
                <a:moveTo>
                  <a:pt x="0" y="0"/>
                </a:moveTo>
                <a:lnTo>
                  <a:pt x="5173719" y="0"/>
                </a:lnTo>
                <a:lnTo>
                  <a:pt x="5173719" y="6051133"/>
                </a:lnTo>
                <a:lnTo>
                  <a:pt x="0" y="60511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-2862689" y="529981"/>
            <a:ext cx="12653288" cy="1665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73"/>
              </a:lnSpc>
            </a:pPr>
            <a:r>
              <a:rPr lang="en-US" sz="9481" dirty="0">
                <a:solidFill>
                  <a:srgbClr val="FDF9EF"/>
                </a:solidFill>
                <a:latin typeface="Bubblebody Neue Ultra-Bold"/>
              </a:rPr>
              <a:t>KHỞI ĐỘNG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BB71AE-3AD5-F34A-602A-CE4EE9FF83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266700"/>
            <a:ext cx="7626757" cy="38164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24E25F-29CD-0685-4743-B2025334A1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2488697"/>
            <a:ext cx="10611758" cy="4986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om with a window and stairs&#10;&#10;Description automatically generated">
            <a:extLst>
              <a:ext uri="{FF2B5EF4-FFF2-40B4-BE49-F238E27FC236}">
                <a16:creationId xmlns:a16="http://schemas.microsoft.com/office/drawing/2014/main" id="{1D515963-6A8D-5F4A-AE4C-F3A4A9090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 t="10803" r="-101" b="10803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Hình chữ nhật: Góc Tròn 6">
            <a:extLst>
              <a:ext uri="{FF2B5EF4-FFF2-40B4-BE49-F238E27FC236}">
                <a16:creationId xmlns:a16="http://schemas.microsoft.com/office/drawing/2014/main" id="{F62B57B1-7FC2-FF6C-2EC8-0A45A729CE11}"/>
              </a:ext>
            </a:extLst>
          </p:cNvPr>
          <p:cNvSpPr/>
          <p:nvPr/>
        </p:nvSpPr>
        <p:spPr>
          <a:xfrm>
            <a:off x="698987" y="662030"/>
            <a:ext cx="16890027" cy="8962940"/>
          </a:xfrm>
          <a:custGeom>
            <a:avLst/>
            <a:gdLst>
              <a:gd name="connsiteX0" fmla="*/ 0 w 16890027"/>
              <a:gd name="connsiteY0" fmla="*/ 1493853 h 8962940"/>
              <a:gd name="connsiteX1" fmla="*/ 1493853 w 16890027"/>
              <a:gd name="connsiteY1" fmla="*/ 0 h 8962940"/>
              <a:gd name="connsiteX2" fmla="*/ 15396174 w 16890027"/>
              <a:gd name="connsiteY2" fmla="*/ 0 h 8962940"/>
              <a:gd name="connsiteX3" fmla="*/ 16890027 w 16890027"/>
              <a:gd name="connsiteY3" fmla="*/ 1493853 h 8962940"/>
              <a:gd name="connsiteX4" fmla="*/ 16890027 w 16890027"/>
              <a:gd name="connsiteY4" fmla="*/ 7469087 h 8962940"/>
              <a:gd name="connsiteX5" fmla="*/ 15396174 w 16890027"/>
              <a:gd name="connsiteY5" fmla="*/ 8962940 h 8962940"/>
              <a:gd name="connsiteX6" fmla="*/ 1493853 w 16890027"/>
              <a:gd name="connsiteY6" fmla="*/ 8962940 h 8962940"/>
              <a:gd name="connsiteX7" fmla="*/ 0 w 16890027"/>
              <a:gd name="connsiteY7" fmla="*/ 7469087 h 8962940"/>
              <a:gd name="connsiteX8" fmla="*/ 0 w 16890027"/>
              <a:gd name="connsiteY8" fmla="*/ 1493853 h 8962940"/>
              <a:gd name="connsiteX0" fmla="*/ 0 w 16890027"/>
              <a:gd name="connsiteY0" fmla="*/ 1493853 h 8962940"/>
              <a:gd name="connsiteX1" fmla="*/ 1493853 w 16890027"/>
              <a:gd name="connsiteY1" fmla="*/ 0 h 8962940"/>
              <a:gd name="connsiteX2" fmla="*/ 15396174 w 16890027"/>
              <a:gd name="connsiteY2" fmla="*/ 0 h 8962940"/>
              <a:gd name="connsiteX3" fmla="*/ 16890027 w 16890027"/>
              <a:gd name="connsiteY3" fmla="*/ 1493853 h 8962940"/>
              <a:gd name="connsiteX4" fmla="*/ 16890027 w 16890027"/>
              <a:gd name="connsiteY4" fmla="*/ 7469087 h 8962940"/>
              <a:gd name="connsiteX5" fmla="*/ 15396174 w 16890027"/>
              <a:gd name="connsiteY5" fmla="*/ 8962940 h 8962940"/>
              <a:gd name="connsiteX6" fmla="*/ 1493853 w 16890027"/>
              <a:gd name="connsiteY6" fmla="*/ 8962940 h 8962940"/>
              <a:gd name="connsiteX7" fmla="*/ 0 w 16890027"/>
              <a:gd name="connsiteY7" fmla="*/ 7469087 h 8962940"/>
              <a:gd name="connsiteX8" fmla="*/ 0 w 16890027"/>
              <a:gd name="connsiteY8" fmla="*/ 1493853 h 89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90027" h="8962940" fill="none" extrusionOk="0">
                <a:moveTo>
                  <a:pt x="0" y="1493853"/>
                </a:moveTo>
                <a:cubicBezTo>
                  <a:pt x="-114299" y="675928"/>
                  <a:pt x="650872" y="101924"/>
                  <a:pt x="1493853" y="0"/>
                </a:cubicBezTo>
                <a:cubicBezTo>
                  <a:pt x="6611607" y="194169"/>
                  <a:pt x="9297446" y="-278303"/>
                  <a:pt x="15396174" y="0"/>
                </a:cubicBezTo>
                <a:cubicBezTo>
                  <a:pt x="16304987" y="-110520"/>
                  <a:pt x="17070168" y="721853"/>
                  <a:pt x="16890027" y="1493853"/>
                </a:cubicBezTo>
                <a:cubicBezTo>
                  <a:pt x="16944032" y="3974298"/>
                  <a:pt x="16929155" y="5221116"/>
                  <a:pt x="16890027" y="7469087"/>
                </a:cubicBezTo>
                <a:cubicBezTo>
                  <a:pt x="16737855" y="8234590"/>
                  <a:pt x="16062058" y="9033128"/>
                  <a:pt x="15396174" y="8962940"/>
                </a:cubicBezTo>
                <a:cubicBezTo>
                  <a:pt x="10922485" y="9539697"/>
                  <a:pt x="5098580" y="8751229"/>
                  <a:pt x="1493853" y="8962940"/>
                </a:cubicBezTo>
                <a:cubicBezTo>
                  <a:pt x="653403" y="9081349"/>
                  <a:pt x="-224094" y="8487066"/>
                  <a:pt x="0" y="7469087"/>
                </a:cubicBezTo>
                <a:cubicBezTo>
                  <a:pt x="63040" y="6021817"/>
                  <a:pt x="46463" y="3886539"/>
                  <a:pt x="0" y="1493853"/>
                </a:cubicBezTo>
                <a:close/>
              </a:path>
              <a:path w="16890027" h="8962940" stroke="0" extrusionOk="0">
                <a:moveTo>
                  <a:pt x="0" y="1493853"/>
                </a:moveTo>
                <a:cubicBezTo>
                  <a:pt x="64278" y="700495"/>
                  <a:pt x="838059" y="33165"/>
                  <a:pt x="1493853" y="0"/>
                </a:cubicBezTo>
                <a:cubicBezTo>
                  <a:pt x="3188689" y="-531229"/>
                  <a:pt x="8491642" y="172612"/>
                  <a:pt x="15396174" y="0"/>
                </a:cubicBezTo>
                <a:cubicBezTo>
                  <a:pt x="16199131" y="-83732"/>
                  <a:pt x="16758666" y="777230"/>
                  <a:pt x="16890027" y="1493853"/>
                </a:cubicBezTo>
                <a:cubicBezTo>
                  <a:pt x="16880338" y="3177314"/>
                  <a:pt x="16908895" y="5965085"/>
                  <a:pt x="16890027" y="7469087"/>
                </a:cubicBezTo>
                <a:cubicBezTo>
                  <a:pt x="16948914" y="8427271"/>
                  <a:pt x="16095097" y="8965456"/>
                  <a:pt x="15396174" y="8962940"/>
                </a:cubicBezTo>
                <a:cubicBezTo>
                  <a:pt x="12891130" y="8793909"/>
                  <a:pt x="6926875" y="9045068"/>
                  <a:pt x="1493853" y="8962940"/>
                </a:cubicBezTo>
                <a:cubicBezTo>
                  <a:pt x="492554" y="8913759"/>
                  <a:pt x="-138409" y="8270995"/>
                  <a:pt x="0" y="7469087"/>
                </a:cubicBezTo>
                <a:cubicBezTo>
                  <a:pt x="-144433" y="4652589"/>
                  <a:pt x="-14181" y="3695674"/>
                  <a:pt x="0" y="1493853"/>
                </a:cubicBezTo>
                <a:close/>
              </a:path>
              <a:path w="16890027" h="8962940" fill="none" stroke="0" extrusionOk="0">
                <a:moveTo>
                  <a:pt x="0" y="1493853"/>
                </a:moveTo>
                <a:cubicBezTo>
                  <a:pt x="22050" y="664965"/>
                  <a:pt x="716505" y="84888"/>
                  <a:pt x="1493853" y="0"/>
                </a:cubicBezTo>
                <a:cubicBezTo>
                  <a:pt x="6697403" y="1092"/>
                  <a:pt x="9332894" y="-14492"/>
                  <a:pt x="15396174" y="0"/>
                </a:cubicBezTo>
                <a:cubicBezTo>
                  <a:pt x="16209717" y="-171693"/>
                  <a:pt x="16978068" y="764292"/>
                  <a:pt x="16890027" y="1493853"/>
                </a:cubicBezTo>
                <a:cubicBezTo>
                  <a:pt x="17014726" y="3638110"/>
                  <a:pt x="16807260" y="5103101"/>
                  <a:pt x="16890027" y="7469087"/>
                </a:cubicBezTo>
                <a:cubicBezTo>
                  <a:pt x="16775339" y="8255874"/>
                  <a:pt x="16064191" y="9028636"/>
                  <a:pt x="15396174" y="8962940"/>
                </a:cubicBezTo>
                <a:cubicBezTo>
                  <a:pt x="11290353" y="8617284"/>
                  <a:pt x="5433285" y="8771573"/>
                  <a:pt x="1493853" y="8962940"/>
                </a:cubicBezTo>
                <a:cubicBezTo>
                  <a:pt x="622204" y="8800670"/>
                  <a:pt x="-162915" y="8369675"/>
                  <a:pt x="0" y="7469087"/>
                </a:cubicBezTo>
                <a:cubicBezTo>
                  <a:pt x="-189379" y="5689143"/>
                  <a:pt x="-193650" y="3949478"/>
                  <a:pt x="0" y="1493853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5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2925326911">
                  <a:custGeom>
                    <a:avLst/>
                    <a:gdLst>
                      <a:gd name="connsiteX0" fmla="*/ 0 w 16890027"/>
                      <a:gd name="connsiteY0" fmla="*/ 1493853 h 8962940"/>
                      <a:gd name="connsiteX1" fmla="*/ 1493853 w 16890027"/>
                      <a:gd name="connsiteY1" fmla="*/ 0 h 8962940"/>
                      <a:gd name="connsiteX2" fmla="*/ 15396174 w 16890027"/>
                      <a:gd name="connsiteY2" fmla="*/ 0 h 8962940"/>
                      <a:gd name="connsiteX3" fmla="*/ 16890027 w 16890027"/>
                      <a:gd name="connsiteY3" fmla="*/ 1493853 h 8962940"/>
                      <a:gd name="connsiteX4" fmla="*/ 16890027 w 16890027"/>
                      <a:gd name="connsiteY4" fmla="*/ 7469087 h 8962940"/>
                      <a:gd name="connsiteX5" fmla="*/ 15396174 w 16890027"/>
                      <a:gd name="connsiteY5" fmla="*/ 8962940 h 8962940"/>
                      <a:gd name="connsiteX6" fmla="*/ 1493853 w 16890027"/>
                      <a:gd name="connsiteY6" fmla="*/ 8962940 h 8962940"/>
                      <a:gd name="connsiteX7" fmla="*/ 0 w 16890027"/>
                      <a:gd name="connsiteY7" fmla="*/ 7469087 h 8962940"/>
                      <a:gd name="connsiteX8" fmla="*/ 0 w 16890027"/>
                      <a:gd name="connsiteY8" fmla="*/ 1493853 h 89629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890027" h="8962940" fill="none" extrusionOk="0">
                        <a:moveTo>
                          <a:pt x="0" y="1493853"/>
                        </a:moveTo>
                        <a:cubicBezTo>
                          <a:pt x="-25632" y="670415"/>
                          <a:pt x="653127" y="89117"/>
                          <a:pt x="1493853" y="0"/>
                        </a:cubicBezTo>
                        <a:cubicBezTo>
                          <a:pt x="6644118" y="77600"/>
                          <a:pt x="9221192" y="-27269"/>
                          <a:pt x="15396174" y="0"/>
                        </a:cubicBezTo>
                        <a:cubicBezTo>
                          <a:pt x="16251173" y="-39531"/>
                          <a:pt x="16989544" y="698118"/>
                          <a:pt x="16890027" y="1493853"/>
                        </a:cubicBezTo>
                        <a:cubicBezTo>
                          <a:pt x="16999027" y="3891563"/>
                          <a:pt x="16811818" y="5156970"/>
                          <a:pt x="16890027" y="7469087"/>
                        </a:cubicBezTo>
                        <a:cubicBezTo>
                          <a:pt x="16771485" y="8247746"/>
                          <a:pt x="16099291" y="9016707"/>
                          <a:pt x="15396174" y="8962940"/>
                        </a:cubicBezTo>
                        <a:cubicBezTo>
                          <a:pt x="11012066" y="9012117"/>
                          <a:pt x="5489379" y="8840238"/>
                          <a:pt x="1493853" y="8962940"/>
                        </a:cubicBezTo>
                        <a:cubicBezTo>
                          <a:pt x="667359" y="8974168"/>
                          <a:pt x="-103659" y="8383370"/>
                          <a:pt x="0" y="7469087"/>
                        </a:cubicBezTo>
                        <a:cubicBezTo>
                          <a:pt x="47022" y="5921086"/>
                          <a:pt x="104569" y="3944624"/>
                          <a:pt x="0" y="1493853"/>
                        </a:cubicBezTo>
                        <a:close/>
                      </a:path>
                      <a:path w="16890027" h="8962940" stroke="0" extrusionOk="0">
                        <a:moveTo>
                          <a:pt x="0" y="1493853"/>
                        </a:moveTo>
                        <a:cubicBezTo>
                          <a:pt x="52644" y="662804"/>
                          <a:pt x="743473" y="-4981"/>
                          <a:pt x="1493853" y="0"/>
                        </a:cubicBezTo>
                        <a:cubicBezTo>
                          <a:pt x="3602321" y="-129276"/>
                          <a:pt x="9044740" y="-77778"/>
                          <a:pt x="15396174" y="0"/>
                        </a:cubicBezTo>
                        <a:cubicBezTo>
                          <a:pt x="16186559" y="-110454"/>
                          <a:pt x="16872884" y="767672"/>
                          <a:pt x="16890027" y="1493853"/>
                        </a:cubicBezTo>
                        <a:cubicBezTo>
                          <a:pt x="16971626" y="3498410"/>
                          <a:pt x="17044327" y="5629532"/>
                          <a:pt x="16890027" y="7469087"/>
                        </a:cubicBezTo>
                        <a:cubicBezTo>
                          <a:pt x="16922966" y="8363585"/>
                          <a:pt x="16082496" y="9010082"/>
                          <a:pt x="15396174" y="8962940"/>
                        </a:cubicBezTo>
                        <a:cubicBezTo>
                          <a:pt x="10111123" y="9007160"/>
                          <a:pt x="6779431" y="8933558"/>
                          <a:pt x="1493853" y="8962940"/>
                        </a:cubicBezTo>
                        <a:cubicBezTo>
                          <a:pt x="640870" y="8855546"/>
                          <a:pt x="-37813" y="8285380"/>
                          <a:pt x="0" y="7469087"/>
                        </a:cubicBezTo>
                        <a:cubicBezTo>
                          <a:pt x="-159954" y="4826343"/>
                          <a:pt x="22140" y="3693429"/>
                          <a:pt x="0" y="14938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A22FDF-2131-815D-8E86-7337F62AAD5E}"/>
                  </a:ext>
                </a:extLst>
              </p:cNvPr>
              <p:cNvSpPr txBox="1"/>
              <p:nvPr/>
            </p:nvSpPr>
            <p:spPr>
              <a:xfrm>
                <a:off x="1981200" y="952500"/>
                <a:ext cx="13639800" cy="1248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4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𝐚</m:t>
                      </m:r>
                      <m:r>
                        <a:rPr kumimoji="0" lang="en-US" sz="4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 </m:t>
                      </m:r>
                      <m:f>
                        <m:fPr>
                          <m:ctrlPr>
                            <a:rPr kumimoji="0" lang="en-US" sz="4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40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0" lang="en-US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𝟕</m:t>
                          </m:r>
                        </m:den>
                      </m:f>
                      <m:r>
                        <a:rPr kumimoji="0" lang="en-US" sz="4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sz="4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40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0" lang="en-US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𝟗</m:t>
                          </m:r>
                        </m:den>
                      </m:f>
                      <m:r>
                        <a:rPr kumimoji="0" lang="en-US" sz="4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                         </m:t>
                      </m:r>
                      <m:f>
                        <m:fPr>
                          <m:ctrlPr>
                            <a:rPr kumimoji="0" lang="en-US" sz="4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num>
                        <m:den>
                          <m:r>
                            <a:rPr kumimoji="0" lang="en-US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den>
                      </m:f>
                      <m:r>
                        <a:rPr kumimoji="0" lang="en-US" sz="4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sz="4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𝟕</m:t>
                          </m:r>
                        </m:num>
                        <m:den>
                          <m:r>
                            <a:rPr kumimoji="0" lang="en-US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den>
                      </m:f>
                      <m:r>
                        <a:rPr kumimoji="0" lang="en-US" sz="40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                                </m:t>
                      </m:r>
                      <m:f>
                        <m:fPr>
                          <m:ctrlPr>
                            <a:rPr kumimoji="0" lang="en-US" sz="4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40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  <m:r>
                            <a:rPr kumimoji="0" lang="en-US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num>
                        <m:den>
                          <m:r>
                            <a:rPr kumimoji="0" lang="en-US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den>
                      </m:f>
                      <m:r>
                        <a:rPr kumimoji="0" lang="en-US" sz="4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sz="4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𝟕</m:t>
                          </m:r>
                        </m:num>
                        <m:den>
                          <m:r>
                            <a:rPr kumimoji="0" lang="en-US" sz="40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𝟔</m:t>
                          </m:r>
                        </m:den>
                      </m:f>
                    </m:oMath>
                  </m:oMathPara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A22FDF-2131-815D-8E86-7337F62AA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952500"/>
                <a:ext cx="13639800" cy="12488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FC218A-B5DE-8494-D653-F2CBAA23FC84}"/>
                  </a:ext>
                </a:extLst>
              </p:cNvPr>
              <p:cNvSpPr txBox="1"/>
              <p:nvPr/>
            </p:nvSpPr>
            <p:spPr>
              <a:xfrm>
                <a:off x="2590800" y="2400300"/>
                <a:ext cx="373380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𝟗</m:t>
                        </m:r>
                      </m:num>
                      <m:den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𝟔𝟑</m:t>
                        </m:r>
                      </m:den>
                    </m:f>
                    <m:r>
                      <a:rPr kumimoji="0" lang="en-US" sz="5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0" lang="en-US" sz="5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𝟔𝟑</m:t>
                        </m:r>
                      </m:den>
                    </m:f>
                  </m:oMath>
                </a14:m>
                <a:r>
                  <a:rPr lang="en-US" sz="5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FC218A-B5DE-8494-D653-F2CBAA23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2400300"/>
                <a:ext cx="3733800" cy="1292662"/>
              </a:xfrm>
              <a:prstGeom prst="rect">
                <a:avLst/>
              </a:prstGeom>
              <a:blipFill>
                <a:blip r:embed="rId4"/>
                <a:stretch>
                  <a:fillRect l="-8646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A3768F-ADE7-45EF-29C1-61E1034918A7}"/>
                  </a:ext>
                </a:extLst>
              </p:cNvPr>
              <p:cNvSpPr txBox="1"/>
              <p:nvPr/>
            </p:nvSpPr>
            <p:spPr>
              <a:xfrm>
                <a:off x="2590800" y="3848100"/>
                <a:ext cx="373380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𝟏𝟔</m:t>
                        </m:r>
                      </m:num>
                      <m:den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𝟔𝟑</m:t>
                        </m:r>
                      </m:den>
                    </m:f>
                  </m:oMath>
                </a14:m>
                <a:endParaRPr lang="en-US" sz="54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A3768F-ADE7-45EF-29C1-61E103491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3848100"/>
                <a:ext cx="3733800" cy="1292662"/>
              </a:xfrm>
              <a:prstGeom prst="rect">
                <a:avLst/>
              </a:prstGeom>
              <a:blipFill>
                <a:blip r:embed="rId5"/>
                <a:stretch>
                  <a:fillRect l="-8646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93FA83-F57E-D7A4-47FD-FC421109D4BE}"/>
                  </a:ext>
                </a:extLst>
              </p:cNvPr>
              <p:cNvSpPr txBox="1"/>
              <p:nvPr/>
            </p:nvSpPr>
            <p:spPr>
              <a:xfrm>
                <a:off x="7162800" y="2400300"/>
                <a:ext cx="373380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𝟑𝟔</m:t>
                        </m:r>
                      </m:num>
                      <m:den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𝟏𝟑𝟐</m:t>
                        </m:r>
                      </m:den>
                    </m:f>
                    <m:r>
                      <a:rPr kumimoji="0" lang="en-US" sz="5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0" lang="en-US" sz="5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𝟕𝟕</m:t>
                        </m:r>
                      </m:num>
                      <m:den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𝟏𝟑𝟐</m:t>
                        </m:r>
                      </m:den>
                    </m:f>
                  </m:oMath>
                </a14:m>
                <a:r>
                  <a:rPr lang="en-US" sz="5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93FA83-F57E-D7A4-47FD-FC421109D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2400300"/>
                <a:ext cx="3733800" cy="1292662"/>
              </a:xfrm>
              <a:prstGeom prst="rect">
                <a:avLst/>
              </a:prstGeom>
              <a:blipFill>
                <a:blip r:embed="rId6"/>
                <a:stretch>
                  <a:fillRect l="-8646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034EE-90BC-BAD4-5E38-8CA05DFCF740}"/>
                  </a:ext>
                </a:extLst>
              </p:cNvPr>
              <p:cNvSpPr txBox="1"/>
              <p:nvPr/>
            </p:nvSpPr>
            <p:spPr>
              <a:xfrm>
                <a:off x="7162800" y="3848100"/>
                <a:ext cx="373380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𝟏𝟏𝟑</m:t>
                        </m:r>
                      </m:num>
                      <m:den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𝟏𝟑𝟐</m:t>
                        </m:r>
                      </m:den>
                    </m:f>
                  </m:oMath>
                </a14:m>
                <a:endParaRPr lang="en-US" sz="54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034EE-90BC-BAD4-5E38-8CA05DFCF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3848100"/>
                <a:ext cx="3733800" cy="1292662"/>
              </a:xfrm>
              <a:prstGeom prst="rect">
                <a:avLst/>
              </a:prstGeom>
              <a:blipFill>
                <a:blip r:embed="rId7"/>
                <a:stretch>
                  <a:fillRect l="-8646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67F9B6-D043-2631-E4EC-C8CC1C6AF87E}"/>
                  </a:ext>
                </a:extLst>
              </p:cNvPr>
              <p:cNvSpPr txBox="1"/>
              <p:nvPr/>
            </p:nvSpPr>
            <p:spPr>
              <a:xfrm>
                <a:off x="12649200" y="2247900"/>
                <a:ext cx="373380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𝟕𝟖</m:t>
                        </m:r>
                      </m:num>
                      <m:den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𝟑𝟎</m:t>
                        </m:r>
                      </m:den>
                    </m:f>
                    <m:r>
                      <a:rPr kumimoji="0" lang="en-US" sz="5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0" lang="en-US" sz="5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𝟑𝟓</m:t>
                        </m:r>
                      </m:num>
                      <m:den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𝟑𝟎</m:t>
                        </m:r>
                      </m:den>
                    </m:f>
                  </m:oMath>
                </a14:m>
                <a:r>
                  <a:rPr lang="en-US" sz="5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67F9B6-D043-2631-E4EC-C8CC1C6AF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9200" y="2247900"/>
                <a:ext cx="3733800" cy="1292662"/>
              </a:xfrm>
              <a:prstGeom prst="rect">
                <a:avLst/>
              </a:prstGeom>
              <a:blipFill>
                <a:blip r:embed="rId8"/>
                <a:stretch>
                  <a:fillRect l="-864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54F03-2680-71A2-3CD7-A6BB7D092AF1}"/>
                  </a:ext>
                </a:extLst>
              </p:cNvPr>
              <p:cNvSpPr txBox="1"/>
              <p:nvPr/>
            </p:nvSpPr>
            <p:spPr>
              <a:xfrm>
                <a:off x="12649200" y="3695700"/>
                <a:ext cx="373380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𝟏𝟏𝟑</m:t>
                        </m:r>
                      </m:num>
                      <m:den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𝟑𝟎</m:t>
                        </m:r>
                      </m:den>
                    </m:f>
                  </m:oMath>
                </a14:m>
                <a:endParaRPr lang="en-US" sz="54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54F03-2680-71A2-3CD7-A6BB7D092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9200" y="3695700"/>
                <a:ext cx="3733800" cy="1292662"/>
              </a:xfrm>
              <a:prstGeom prst="rect">
                <a:avLst/>
              </a:prstGeom>
              <a:blipFill>
                <a:blip r:embed="rId9"/>
                <a:stretch>
                  <a:fillRect l="-8646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840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om with a window and stairs&#10;&#10;Description automatically generated">
            <a:extLst>
              <a:ext uri="{FF2B5EF4-FFF2-40B4-BE49-F238E27FC236}">
                <a16:creationId xmlns:a16="http://schemas.microsoft.com/office/drawing/2014/main" id="{1D515963-6A8D-5F4A-AE4C-F3A4A9090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 t="10803" r="-101" b="10803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Hình chữ nhật: Góc Tròn 6">
            <a:extLst>
              <a:ext uri="{FF2B5EF4-FFF2-40B4-BE49-F238E27FC236}">
                <a16:creationId xmlns:a16="http://schemas.microsoft.com/office/drawing/2014/main" id="{F62B57B1-7FC2-FF6C-2EC8-0A45A729CE11}"/>
              </a:ext>
            </a:extLst>
          </p:cNvPr>
          <p:cNvSpPr/>
          <p:nvPr/>
        </p:nvSpPr>
        <p:spPr>
          <a:xfrm>
            <a:off x="698987" y="662030"/>
            <a:ext cx="16890027" cy="8962940"/>
          </a:xfrm>
          <a:custGeom>
            <a:avLst/>
            <a:gdLst>
              <a:gd name="connsiteX0" fmla="*/ 0 w 16890027"/>
              <a:gd name="connsiteY0" fmla="*/ 1493853 h 8962940"/>
              <a:gd name="connsiteX1" fmla="*/ 1493853 w 16890027"/>
              <a:gd name="connsiteY1" fmla="*/ 0 h 8962940"/>
              <a:gd name="connsiteX2" fmla="*/ 15396174 w 16890027"/>
              <a:gd name="connsiteY2" fmla="*/ 0 h 8962940"/>
              <a:gd name="connsiteX3" fmla="*/ 16890027 w 16890027"/>
              <a:gd name="connsiteY3" fmla="*/ 1493853 h 8962940"/>
              <a:gd name="connsiteX4" fmla="*/ 16890027 w 16890027"/>
              <a:gd name="connsiteY4" fmla="*/ 7469087 h 8962940"/>
              <a:gd name="connsiteX5" fmla="*/ 15396174 w 16890027"/>
              <a:gd name="connsiteY5" fmla="*/ 8962940 h 8962940"/>
              <a:gd name="connsiteX6" fmla="*/ 1493853 w 16890027"/>
              <a:gd name="connsiteY6" fmla="*/ 8962940 h 8962940"/>
              <a:gd name="connsiteX7" fmla="*/ 0 w 16890027"/>
              <a:gd name="connsiteY7" fmla="*/ 7469087 h 8962940"/>
              <a:gd name="connsiteX8" fmla="*/ 0 w 16890027"/>
              <a:gd name="connsiteY8" fmla="*/ 1493853 h 8962940"/>
              <a:gd name="connsiteX0" fmla="*/ 0 w 16890027"/>
              <a:gd name="connsiteY0" fmla="*/ 1493853 h 8962940"/>
              <a:gd name="connsiteX1" fmla="*/ 1493853 w 16890027"/>
              <a:gd name="connsiteY1" fmla="*/ 0 h 8962940"/>
              <a:gd name="connsiteX2" fmla="*/ 15396174 w 16890027"/>
              <a:gd name="connsiteY2" fmla="*/ 0 h 8962940"/>
              <a:gd name="connsiteX3" fmla="*/ 16890027 w 16890027"/>
              <a:gd name="connsiteY3" fmla="*/ 1493853 h 8962940"/>
              <a:gd name="connsiteX4" fmla="*/ 16890027 w 16890027"/>
              <a:gd name="connsiteY4" fmla="*/ 7469087 h 8962940"/>
              <a:gd name="connsiteX5" fmla="*/ 15396174 w 16890027"/>
              <a:gd name="connsiteY5" fmla="*/ 8962940 h 8962940"/>
              <a:gd name="connsiteX6" fmla="*/ 1493853 w 16890027"/>
              <a:gd name="connsiteY6" fmla="*/ 8962940 h 8962940"/>
              <a:gd name="connsiteX7" fmla="*/ 0 w 16890027"/>
              <a:gd name="connsiteY7" fmla="*/ 7469087 h 8962940"/>
              <a:gd name="connsiteX8" fmla="*/ 0 w 16890027"/>
              <a:gd name="connsiteY8" fmla="*/ 1493853 h 89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90027" h="8962940" fill="none" extrusionOk="0">
                <a:moveTo>
                  <a:pt x="0" y="1493853"/>
                </a:moveTo>
                <a:cubicBezTo>
                  <a:pt x="-114299" y="675928"/>
                  <a:pt x="650872" y="101924"/>
                  <a:pt x="1493853" y="0"/>
                </a:cubicBezTo>
                <a:cubicBezTo>
                  <a:pt x="6611607" y="194169"/>
                  <a:pt x="9297446" y="-278303"/>
                  <a:pt x="15396174" y="0"/>
                </a:cubicBezTo>
                <a:cubicBezTo>
                  <a:pt x="16304987" y="-110520"/>
                  <a:pt x="17070168" y="721853"/>
                  <a:pt x="16890027" y="1493853"/>
                </a:cubicBezTo>
                <a:cubicBezTo>
                  <a:pt x="16944032" y="3974298"/>
                  <a:pt x="16929155" y="5221116"/>
                  <a:pt x="16890027" y="7469087"/>
                </a:cubicBezTo>
                <a:cubicBezTo>
                  <a:pt x="16737855" y="8234590"/>
                  <a:pt x="16062058" y="9033128"/>
                  <a:pt x="15396174" y="8962940"/>
                </a:cubicBezTo>
                <a:cubicBezTo>
                  <a:pt x="10922485" y="9539697"/>
                  <a:pt x="5098580" y="8751229"/>
                  <a:pt x="1493853" y="8962940"/>
                </a:cubicBezTo>
                <a:cubicBezTo>
                  <a:pt x="653403" y="9081349"/>
                  <a:pt x="-224094" y="8487066"/>
                  <a:pt x="0" y="7469087"/>
                </a:cubicBezTo>
                <a:cubicBezTo>
                  <a:pt x="63040" y="6021817"/>
                  <a:pt x="46463" y="3886539"/>
                  <a:pt x="0" y="1493853"/>
                </a:cubicBezTo>
                <a:close/>
              </a:path>
              <a:path w="16890027" h="8962940" stroke="0" extrusionOk="0">
                <a:moveTo>
                  <a:pt x="0" y="1493853"/>
                </a:moveTo>
                <a:cubicBezTo>
                  <a:pt x="64278" y="700495"/>
                  <a:pt x="838059" y="33165"/>
                  <a:pt x="1493853" y="0"/>
                </a:cubicBezTo>
                <a:cubicBezTo>
                  <a:pt x="3188689" y="-531229"/>
                  <a:pt x="8491642" y="172612"/>
                  <a:pt x="15396174" y="0"/>
                </a:cubicBezTo>
                <a:cubicBezTo>
                  <a:pt x="16199131" y="-83732"/>
                  <a:pt x="16758666" y="777230"/>
                  <a:pt x="16890027" y="1493853"/>
                </a:cubicBezTo>
                <a:cubicBezTo>
                  <a:pt x="16880338" y="3177314"/>
                  <a:pt x="16908895" y="5965085"/>
                  <a:pt x="16890027" y="7469087"/>
                </a:cubicBezTo>
                <a:cubicBezTo>
                  <a:pt x="16948914" y="8427271"/>
                  <a:pt x="16095097" y="8965456"/>
                  <a:pt x="15396174" y="8962940"/>
                </a:cubicBezTo>
                <a:cubicBezTo>
                  <a:pt x="12891130" y="8793909"/>
                  <a:pt x="6926875" y="9045068"/>
                  <a:pt x="1493853" y="8962940"/>
                </a:cubicBezTo>
                <a:cubicBezTo>
                  <a:pt x="492554" y="8913759"/>
                  <a:pt x="-138409" y="8270995"/>
                  <a:pt x="0" y="7469087"/>
                </a:cubicBezTo>
                <a:cubicBezTo>
                  <a:pt x="-144433" y="4652589"/>
                  <a:pt x="-14181" y="3695674"/>
                  <a:pt x="0" y="1493853"/>
                </a:cubicBezTo>
                <a:close/>
              </a:path>
              <a:path w="16890027" h="8962940" fill="none" stroke="0" extrusionOk="0">
                <a:moveTo>
                  <a:pt x="0" y="1493853"/>
                </a:moveTo>
                <a:cubicBezTo>
                  <a:pt x="22050" y="664965"/>
                  <a:pt x="716505" y="84888"/>
                  <a:pt x="1493853" y="0"/>
                </a:cubicBezTo>
                <a:cubicBezTo>
                  <a:pt x="6697403" y="1092"/>
                  <a:pt x="9332894" y="-14492"/>
                  <a:pt x="15396174" y="0"/>
                </a:cubicBezTo>
                <a:cubicBezTo>
                  <a:pt x="16209717" y="-171693"/>
                  <a:pt x="16978068" y="764292"/>
                  <a:pt x="16890027" y="1493853"/>
                </a:cubicBezTo>
                <a:cubicBezTo>
                  <a:pt x="17014726" y="3638110"/>
                  <a:pt x="16807260" y="5103101"/>
                  <a:pt x="16890027" y="7469087"/>
                </a:cubicBezTo>
                <a:cubicBezTo>
                  <a:pt x="16775339" y="8255874"/>
                  <a:pt x="16064191" y="9028636"/>
                  <a:pt x="15396174" y="8962940"/>
                </a:cubicBezTo>
                <a:cubicBezTo>
                  <a:pt x="11290353" y="8617284"/>
                  <a:pt x="5433285" y="8771573"/>
                  <a:pt x="1493853" y="8962940"/>
                </a:cubicBezTo>
                <a:cubicBezTo>
                  <a:pt x="622204" y="8800670"/>
                  <a:pt x="-162915" y="8369675"/>
                  <a:pt x="0" y="7469087"/>
                </a:cubicBezTo>
                <a:cubicBezTo>
                  <a:pt x="-189379" y="5689143"/>
                  <a:pt x="-193650" y="3949478"/>
                  <a:pt x="0" y="1493853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5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2925326911">
                  <a:custGeom>
                    <a:avLst/>
                    <a:gdLst>
                      <a:gd name="connsiteX0" fmla="*/ 0 w 16890027"/>
                      <a:gd name="connsiteY0" fmla="*/ 1493853 h 8962940"/>
                      <a:gd name="connsiteX1" fmla="*/ 1493853 w 16890027"/>
                      <a:gd name="connsiteY1" fmla="*/ 0 h 8962940"/>
                      <a:gd name="connsiteX2" fmla="*/ 15396174 w 16890027"/>
                      <a:gd name="connsiteY2" fmla="*/ 0 h 8962940"/>
                      <a:gd name="connsiteX3" fmla="*/ 16890027 w 16890027"/>
                      <a:gd name="connsiteY3" fmla="*/ 1493853 h 8962940"/>
                      <a:gd name="connsiteX4" fmla="*/ 16890027 w 16890027"/>
                      <a:gd name="connsiteY4" fmla="*/ 7469087 h 8962940"/>
                      <a:gd name="connsiteX5" fmla="*/ 15396174 w 16890027"/>
                      <a:gd name="connsiteY5" fmla="*/ 8962940 h 8962940"/>
                      <a:gd name="connsiteX6" fmla="*/ 1493853 w 16890027"/>
                      <a:gd name="connsiteY6" fmla="*/ 8962940 h 8962940"/>
                      <a:gd name="connsiteX7" fmla="*/ 0 w 16890027"/>
                      <a:gd name="connsiteY7" fmla="*/ 7469087 h 8962940"/>
                      <a:gd name="connsiteX8" fmla="*/ 0 w 16890027"/>
                      <a:gd name="connsiteY8" fmla="*/ 1493853 h 89629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890027" h="8962940" fill="none" extrusionOk="0">
                        <a:moveTo>
                          <a:pt x="0" y="1493853"/>
                        </a:moveTo>
                        <a:cubicBezTo>
                          <a:pt x="-25632" y="670415"/>
                          <a:pt x="653127" y="89117"/>
                          <a:pt x="1493853" y="0"/>
                        </a:cubicBezTo>
                        <a:cubicBezTo>
                          <a:pt x="6644118" y="77600"/>
                          <a:pt x="9221192" y="-27269"/>
                          <a:pt x="15396174" y="0"/>
                        </a:cubicBezTo>
                        <a:cubicBezTo>
                          <a:pt x="16251173" y="-39531"/>
                          <a:pt x="16989544" y="698118"/>
                          <a:pt x="16890027" y="1493853"/>
                        </a:cubicBezTo>
                        <a:cubicBezTo>
                          <a:pt x="16999027" y="3891563"/>
                          <a:pt x="16811818" y="5156970"/>
                          <a:pt x="16890027" y="7469087"/>
                        </a:cubicBezTo>
                        <a:cubicBezTo>
                          <a:pt x="16771485" y="8247746"/>
                          <a:pt x="16099291" y="9016707"/>
                          <a:pt x="15396174" y="8962940"/>
                        </a:cubicBezTo>
                        <a:cubicBezTo>
                          <a:pt x="11012066" y="9012117"/>
                          <a:pt x="5489379" y="8840238"/>
                          <a:pt x="1493853" y="8962940"/>
                        </a:cubicBezTo>
                        <a:cubicBezTo>
                          <a:pt x="667359" y="8974168"/>
                          <a:pt x="-103659" y="8383370"/>
                          <a:pt x="0" y="7469087"/>
                        </a:cubicBezTo>
                        <a:cubicBezTo>
                          <a:pt x="47022" y="5921086"/>
                          <a:pt x="104569" y="3944624"/>
                          <a:pt x="0" y="1493853"/>
                        </a:cubicBezTo>
                        <a:close/>
                      </a:path>
                      <a:path w="16890027" h="8962940" stroke="0" extrusionOk="0">
                        <a:moveTo>
                          <a:pt x="0" y="1493853"/>
                        </a:moveTo>
                        <a:cubicBezTo>
                          <a:pt x="52644" y="662804"/>
                          <a:pt x="743473" y="-4981"/>
                          <a:pt x="1493853" y="0"/>
                        </a:cubicBezTo>
                        <a:cubicBezTo>
                          <a:pt x="3602321" y="-129276"/>
                          <a:pt x="9044740" y="-77778"/>
                          <a:pt x="15396174" y="0"/>
                        </a:cubicBezTo>
                        <a:cubicBezTo>
                          <a:pt x="16186559" y="-110454"/>
                          <a:pt x="16872884" y="767672"/>
                          <a:pt x="16890027" y="1493853"/>
                        </a:cubicBezTo>
                        <a:cubicBezTo>
                          <a:pt x="16971626" y="3498410"/>
                          <a:pt x="17044327" y="5629532"/>
                          <a:pt x="16890027" y="7469087"/>
                        </a:cubicBezTo>
                        <a:cubicBezTo>
                          <a:pt x="16922966" y="8363585"/>
                          <a:pt x="16082496" y="9010082"/>
                          <a:pt x="15396174" y="8962940"/>
                        </a:cubicBezTo>
                        <a:cubicBezTo>
                          <a:pt x="10111123" y="9007160"/>
                          <a:pt x="6779431" y="8933558"/>
                          <a:pt x="1493853" y="8962940"/>
                        </a:cubicBezTo>
                        <a:cubicBezTo>
                          <a:pt x="640870" y="8855546"/>
                          <a:pt x="-37813" y="8285380"/>
                          <a:pt x="0" y="7469087"/>
                        </a:cubicBezTo>
                        <a:cubicBezTo>
                          <a:pt x="-159954" y="4826343"/>
                          <a:pt x="22140" y="3693429"/>
                          <a:pt x="0" y="14938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A22FDF-2131-815D-8E86-7337F62AAD5E}"/>
                  </a:ext>
                </a:extLst>
              </p:cNvPr>
              <p:cNvSpPr txBox="1"/>
              <p:nvPr/>
            </p:nvSpPr>
            <p:spPr>
              <a:xfrm>
                <a:off x="1981200" y="952500"/>
                <a:ext cx="13639800" cy="1261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000" b="1"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sz="4000" b="1">
                          <a:latin typeface="Cambria Math" panose="02040503050406030204" pitchFamily="18" charset="0"/>
                        </a:rPr>
                        <m:t>) </m:t>
                      </m:r>
                      <m:f>
                        <m:f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4000" b="1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4000" b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4000" b="1">
                              <a:latin typeface="Cambria Math" panose="02040503050406030204" pitchFamily="18" charset="0"/>
                            </a:rPr>
                            <m:t>𝟗</m:t>
                          </m:r>
                        </m:den>
                      </m:f>
                      <m:r>
                        <a:rPr lang="en-US" sz="4000" b="1">
                          <a:latin typeface="Cambria Math" panose="02040503050406030204" pitchFamily="18" charset="0"/>
                        </a:rPr>
                        <m:t>                            </m:t>
                      </m:r>
                      <m:f>
                        <m:f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4000" b="1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n-US" sz="4000" b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4000" b="1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sz="4000" b="1">
                          <a:latin typeface="Cambria Math" panose="02040503050406030204" pitchFamily="18" charset="0"/>
                        </a:rPr>
                        <m:t>                                       </m:t>
                      </m:r>
                      <m:f>
                        <m:f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>
                              <a:latin typeface="Cambria Math" panose="02040503050406030204" pitchFamily="18" charset="0"/>
                            </a:rPr>
                            <m:t>𝟏𝟏</m:t>
                          </m:r>
                        </m:num>
                        <m:den>
                          <m:r>
                            <a:rPr lang="en-US" sz="4000" b="1"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4000" b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sz="4000" b="1">
                              <a:latin typeface="Cambria Math" panose="02040503050406030204" pitchFamily="18" charset="0"/>
                            </a:rPr>
                            <m:t>𝟖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8A22FDF-2131-815D-8E86-7337F62AA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952500"/>
                <a:ext cx="13639800" cy="12615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FC218A-B5DE-8494-D653-F2CBAA23FC84}"/>
                  </a:ext>
                </a:extLst>
              </p:cNvPr>
              <p:cNvSpPr txBox="1"/>
              <p:nvPr/>
            </p:nvSpPr>
            <p:spPr>
              <a:xfrm>
                <a:off x="2590800" y="2400300"/>
                <a:ext cx="373380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𝟗</m:t>
                        </m:r>
                      </m:num>
                      <m:den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𝟑𝟔</m:t>
                        </m:r>
                      </m:den>
                    </m:f>
                    <m:r>
                      <a:rPr kumimoji="0" lang="en-US" sz="5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f>
                      <m:fPr>
                        <m:ctrlPr>
                          <a:rPr kumimoji="0" lang="en-US" sz="5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𝟒</m:t>
                        </m:r>
                      </m:num>
                      <m:den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𝟑𝟔</m:t>
                        </m:r>
                      </m:den>
                    </m:f>
                  </m:oMath>
                </a14:m>
                <a:r>
                  <a:rPr kumimoji="0" 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FC218A-B5DE-8494-D653-F2CBAA23F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2400300"/>
                <a:ext cx="3733800" cy="1292662"/>
              </a:xfrm>
              <a:prstGeom prst="rect">
                <a:avLst/>
              </a:prstGeom>
              <a:blipFill>
                <a:blip r:embed="rId4"/>
                <a:stretch>
                  <a:fillRect l="-8646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A3768F-ADE7-45EF-29C1-61E1034918A7}"/>
                  </a:ext>
                </a:extLst>
              </p:cNvPr>
              <p:cNvSpPr txBox="1"/>
              <p:nvPr/>
            </p:nvSpPr>
            <p:spPr>
              <a:xfrm>
                <a:off x="2590800" y="3848100"/>
                <a:ext cx="3733800" cy="134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𝟓</m:t>
                        </m:r>
                      </m:num>
                      <m:den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𝟑𝟔</m:t>
                        </m:r>
                      </m:den>
                    </m:f>
                  </m:oMath>
                </a14:m>
                <a:endPara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A3768F-ADE7-45EF-29C1-61E103491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3848100"/>
                <a:ext cx="3733800" cy="1344984"/>
              </a:xfrm>
              <a:prstGeom prst="rect">
                <a:avLst/>
              </a:prstGeom>
              <a:blipFill>
                <a:blip r:embed="rId5"/>
                <a:stretch>
                  <a:fillRect l="-8646" b="-9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93FA83-F57E-D7A4-47FD-FC421109D4BE}"/>
                  </a:ext>
                </a:extLst>
              </p:cNvPr>
              <p:cNvSpPr txBox="1"/>
              <p:nvPr/>
            </p:nvSpPr>
            <p:spPr>
              <a:xfrm>
                <a:off x="7162800" y="2400300"/>
                <a:ext cx="3733800" cy="134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𝟖</m:t>
                        </m:r>
                      </m:num>
                      <m:den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𝟐𝟎</m:t>
                        </m:r>
                      </m:den>
                    </m:f>
                    <m:r>
                      <a:rPr kumimoji="0" lang="en-US" sz="5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f>
                      <m:fPr>
                        <m:ctrlPr>
                          <a:rPr kumimoji="0" lang="en-US" sz="5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𝟓</m:t>
                        </m:r>
                      </m:num>
                      <m:den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𝟐𝟎</m:t>
                        </m:r>
                      </m:den>
                    </m:f>
                  </m:oMath>
                </a14:m>
                <a:r>
                  <a:rPr kumimoji="0" 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93FA83-F57E-D7A4-47FD-FC421109D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2400300"/>
                <a:ext cx="3733800" cy="1344984"/>
              </a:xfrm>
              <a:prstGeom prst="rect">
                <a:avLst/>
              </a:prstGeom>
              <a:blipFill>
                <a:blip r:embed="rId6"/>
                <a:stretch>
                  <a:fillRect l="-8646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034EE-90BC-BAD4-5E38-8CA05DFCF740}"/>
                  </a:ext>
                </a:extLst>
              </p:cNvPr>
              <p:cNvSpPr txBox="1"/>
              <p:nvPr/>
            </p:nvSpPr>
            <p:spPr>
              <a:xfrm>
                <a:off x="7162800" y="3848100"/>
                <a:ext cx="373380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𝟑</m:t>
                        </m:r>
                      </m:num>
                      <m:den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𝟐𝟎</m:t>
                        </m:r>
                      </m:den>
                    </m:f>
                  </m:oMath>
                </a14:m>
                <a:endPara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8034EE-90BC-BAD4-5E38-8CA05DFCF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3848100"/>
                <a:ext cx="3733800" cy="1292662"/>
              </a:xfrm>
              <a:prstGeom prst="rect">
                <a:avLst/>
              </a:prstGeom>
              <a:blipFill>
                <a:blip r:embed="rId7"/>
                <a:stretch>
                  <a:fillRect l="-8646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67F9B6-D043-2631-E4EC-C8CC1C6AF87E}"/>
                  </a:ext>
                </a:extLst>
              </p:cNvPr>
              <p:cNvSpPr txBox="1"/>
              <p:nvPr/>
            </p:nvSpPr>
            <p:spPr>
              <a:xfrm>
                <a:off x="12649200" y="2247900"/>
                <a:ext cx="373380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𝟖𝟖</m:t>
                        </m:r>
                      </m:num>
                      <m:den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𝟓𝟔</m:t>
                        </m:r>
                      </m:den>
                    </m:f>
                    <m:r>
                      <a:rPr kumimoji="0" lang="en-US" sz="5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f>
                      <m:fPr>
                        <m:ctrlPr>
                          <a:rPr kumimoji="0" lang="en-US" sz="5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𝟑𝟓</m:t>
                        </m:r>
                      </m:num>
                      <m:den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𝟓𝟔</m:t>
                        </m:r>
                      </m:den>
                    </m:f>
                  </m:oMath>
                </a14:m>
                <a:r>
                  <a:rPr kumimoji="0" 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67F9B6-D043-2631-E4EC-C8CC1C6AF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9200" y="2247900"/>
                <a:ext cx="3733800" cy="1292662"/>
              </a:xfrm>
              <a:prstGeom prst="rect">
                <a:avLst/>
              </a:prstGeom>
              <a:blipFill>
                <a:blip r:embed="rId8"/>
                <a:stretch>
                  <a:fillRect l="-864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54F03-2680-71A2-3CD7-A6BB7D092AF1}"/>
                  </a:ext>
                </a:extLst>
              </p:cNvPr>
              <p:cNvSpPr txBox="1"/>
              <p:nvPr/>
            </p:nvSpPr>
            <p:spPr>
              <a:xfrm>
                <a:off x="12649200" y="3695700"/>
                <a:ext cx="3733800" cy="134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𝟓𝟑</m:t>
                        </m:r>
                      </m:num>
                      <m:den>
                        <m:r>
                          <a:rPr kumimoji="0" lang="en-US" sz="5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𝟓𝟔</m:t>
                        </m:r>
                      </m:den>
                    </m:f>
                  </m:oMath>
                </a14:m>
                <a:endPara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254F03-2680-71A2-3CD7-A6BB7D092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9200" y="3695700"/>
                <a:ext cx="3733800" cy="1344984"/>
              </a:xfrm>
              <a:prstGeom prst="rect">
                <a:avLst/>
              </a:prstGeom>
              <a:blipFill>
                <a:blip r:embed="rId9"/>
                <a:stretch>
                  <a:fillRect l="-8646" b="-9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818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om with a window and stairs&#10;&#10;Description automatically generated">
            <a:extLst>
              <a:ext uri="{FF2B5EF4-FFF2-40B4-BE49-F238E27FC236}">
                <a16:creationId xmlns:a16="http://schemas.microsoft.com/office/drawing/2014/main" id="{1D515963-6A8D-5F4A-AE4C-F3A4A9090E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" t="10803" r="-101" b="10803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Hình chữ nhật: Góc Tròn 6">
            <a:extLst>
              <a:ext uri="{FF2B5EF4-FFF2-40B4-BE49-F238E27FC236}">
                <a16:creationId xmlns:a16="http://schemas.microsoft.com/office/drawing/2014/main" id="{F62B57B1-7FC2-FF6C-2EC8-0A45A729CE11}"/>
              </a:ext>
            </a:extLst>
          </p:cNvPr>
          <p:cNvSpPr/>
          <p:nvPr/>
        </p:nvSpPr>
        <p:spPr>
          <a:xfrm>
            <a:off x="698987" y="662030"/>
            <a:ext cx="16890027" cy="8962940"/>
          </a:xfrm>
          <a:custGeom>
            <a:avLst/>
            <a:gdLst>
              <a:gd name="connsiteX0" fmla="*/ 0 w 16890027"/>
              <a:gd name="connsiteY0" fmla="*/ 1493853 h 8962940"/>
              <a:gd name="connsiteX1" fmla="*/ 1493853 w 16890027"/>
              <a:gd name="connsiteY1" fmla="*/ 0 h 8962940"/>
              <a:gd name="connsiteX2" fmla="*/ 15396174 w 16890027"/>
              <a:gd name="connsiteY2" fmla="*/ 0 h 8962940"/>
              <a:gd name="connsiteX3" fmla="*/ 16890027 w 16890027"/>
              <a:gd name="connsiteY3" fmla="*/ 1493853 h 8962940"/>
              <a:gd name="connsiteX4" fmla="*/ 16890027 w 16890027"/>
              <a:gd name="connsiteY4" fmla="*/ 7469087 h 8962940"/>
              <a:gd name="connsiteX5" fmla="*/ 15396174 w 16890027"/>
              <a:gd name="connsiteY5" fmla="*/ 8962940 h 8962940"/>
              <a:gd name="connsiteX6" fmla="*/ 1493853 w 16890027"/>
              <a:gd name="connsiteY6" fmla="*/ 8962940 h 8962940"/>
              <a:gd name="connsiteX7" fmla="*/ 0 w 16890027"/>
              <a:gd name="connsiteY7" fmla="*/ 7469087 h 8962940"/>
              <a:gd name="connsiteX8" fmla="*/ 0 w 16890027"/>
              <a:gd name="connsiteY8" fmla="*/ 1493853 h 8962940"/>
              <a:gd name="connsiteX0" fmla="*/ 0 w 16890027"/>
              <a:gd name="connsiteY0" fmla="*/ 1493853 h 8962940"/>
              <a:gd name="connsiteX1" fmla="*/ 1493853 w 16890027"/>
              <a:gd name="connsiteY1" fmla="*/ 0 h 8962940"/>
              <a:gd name="connsiteX2" fmla="*/ 15396174 w 16890027"/>
              <a:gd name="connsiteY2" fmla="*/ 0 h 8962940"/>
              <a:gd name="connsiteX3" fmla="*/ 16890027 w 16890027"/>
              <a:gd name="connsiteY3" fmla="*/ 1493853 h 8962940"/>
              <a:gd name="connsiteX4" fmla="*/ 16890027 w 16890027"/>
              <a:gd name="connsiteY4" fmla="*/ 7469087 h 8962940"/>
              <a:gd name="connsiteX5" fmla="*/ 15396174 w 16890027"/>
              <a:gd name="connsiteY5" fmla="*/ 8962940 h 8962940"/>
              <a:gd name="connsiteX6" fmla="*/ 1493853 w 16890027"/>
              <a:gd name="connsiteY6" fmla="*/ 8962940 h 8962940"/>
              <a:gd name="connsiteX7" fmla="*/ 0 w 16890027"/>
              <a:gd name="connsiteY7" fmla="*/ 7469087 h 8962940"/>
              <a:gd name="connsiteX8" fmla="*/ 0 w 16890027"/>
              <a:gd name="connsiteY8" fmla="*/ 1493853 h 89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90027" h="8962940" fill="none" extrusionOk="0">
                <a:moveTo>
                  <a:pt x="0" y="1493853"/>
                </a:moveTo>
                <a:cubicBezTo>
                  <a:pt x="-114299" y="675928"/>
                  <a:pt x="650872" y="101924"/>
                  <a:pt x="1493853" y="0"/>
                </a:cubicBezTo>
                <a:cubicBezTo>
                  <a:pt x="6611607" y="194169"/>
                  <a:pt x="9297446" y="-278303"/>
                  <a:pt x="15396174" y="0"/>
                </a:cubicBezTo>
                <a:cubicBezTo>
                  <a:pt x="16304987" y="-110520"/>
                  <a:pt x="17070168" y="721853"/>
                  <a:pt x="16890027" y="1493853"/>
                </a:cubicBezTo>
                <a:cubicBezTo>
                  <a:pt x="16944032" y="3974298"/>
                  <a:pt x="16929155" y="5221116"/>
                  <a:pt x="16890027" y="7469087"/>
                </a:cubicBezTo>
                <a:cubicBezTo>
                  <a:pt x="16737855" y="8234590"/>
                  <a:pt x="16062058" y="9033128"/>
                  <a:pt x="15396174" y="8962940"/>
                </a:cubicBezTo>
                <a:cubicBezTo>
                  <a:pt x="10922485" y="9539697"/>
                  <a:pt x="5098580" y="8751229"/>
                  <a:pt x="1493853" y="8962940"/>
                </a:cubicBezTo>
                <a:cubicBezTo>
                  <a:pt x="653403" y="9081349"/>
                  <a:pt x="-224094" y="8487066"/>
                  <a:pt x="0" y="7469087"/>
                </a:cubicBezTo>
                <a:cubicBezTo>
                  <a:pt x="63040" y="6021817"/>
                  <a:pt x="46463" y="3886539"/>
                  <a:pt x="0" y="1493853"/>
                </a:cubicBezTo>
                <a:close/>
              </a:path>
              <a:path w="16890027" h="8962940" stroke="0" extrusionOk="0">
                <a:moveTo>
                  <a:pt x="0" y="1493853"/>
                </a:moveTo>
                <a:cubicBezTo>
                  <a:pt x="64278" y="700495"/>
                  <a:pt x="838059" y="33165"/>
                  <a:pt x="1493853" y="0"/>
                </a:cubicBezTo>
                <a:cubicBezTo>
                  <a:pt x="3188689" y="-531229"/>
                  <a:pt x="8491642" y="172612"/>
                  <a:pt x="15396174" y="0"/>
                </a:cubicBezTo>
                <a:cubicBezTo>
                  <a:pt x="16199131" y="-83732"/>
                  <a:pt x="16758666" y="777230"/>
                  <a:pt x="16890027" y="1493853"/>
                </a:cubicBezTo>
                <a:cubicBezTo>
                  <a:pt x="16880338" y="3177314"/>
                  <a:pt x="16908895" y="5965085"/>
                  <a:pt x="16890027" y="7469087"/>
                </a:cubicBezTo>
                <a:cubicBezTo>
                  <a:pt x="16948914" y="8427271"/>
                  <a:pt x="16095097" y="8965456"/>
                  <a:pt x="15396174" y="8962940"/>
                </a:cubicBezTo>
                <a:cubicBezTo>
                  <a:pt x="12891130" y="8793909"/>
                  <a:pt x="6926875" y="9045068"/>
                  <a:pt x="1493853" y="8962940"/>
                </a:cubicBezTo>
                <a:cubicBezTo>
                  <a:pt x="492554" y="8913759"/>
                  <a:pt x="-138409" y="8270995"/>
                  <a:pt x="0" y="7469087"/>
                </a:cubicBezTo>
                <a:cubicBezTo>
                  <a:pt x="-144433" y="4652589"/>
                  <a:pt x="-14181" y="3695674"/>
                  <a:pt x="0" y="1493853"/>
                </a:cubicBezTo>
                <a:close/>
              </a:path>
              <a:path w="16890027" h="8962940" fill="none" stroke="0" extrusionOk="0">
                <a:moveTo>
                  <a:pt x="0" y="1493853"/>
                </a:moveTo>
                <a:cubicBezTo>
                  <a:pt x="22050" y="664965"/>
                  <a:pt x="716505" y="84888"/>
                  <a:pt x="1493853" y="0"/>
                </a:cubicBezTo>
                <a:cubicBezTo>
                  <a:pt x="6697403" y="1092"/>
                  <a:pt x="9332894" y="-14492"/>
                  <a:pt x="15396174" y="0"/>
                </a:cubicBezTo>
                <a:cubicBezTo>
                  <a:pt x="16209717" y="-171693"/>
                  <a:pt x="16978068" y="764292"/>
                  <a:pt x="16890027" y="1493853"/>
                </a:cubicBezTo>
                <a:cubicBezTo>
                  <a:pt x="17014726" y="3638110"/>
                  <a:pt x="16807260" y="5103101"/>
                  <a:pt x="16890027" y="7469087"/>
                </a:cubicBezTo>
                <a:cubicBezTo>
                  <a:pt x="16775339" y="8255874"/>
                  <a:pt x="16064191" y="9028636"/>
                  <a:pt x="15396174" y="8962940"/>
                </a:cubicBezTo>
                <a:cubicBezTo>
                  <a:pt x="11290353" y="8617284"/>
                  <a:pt x="5433285" y="8771573"/>
                  <a:pt x="1493853" y="8962940"/>
                </a:cubicBezTo>
                <a:cubicBezTo>
                  <a:pt x="622204" y="8800670"/>
                  <a:pt x="-162915" y="8369675"/>
                  <a:pt x="0" y="7469087"/>
                </a:cubicBezTo>
                <a:cubicBezTo>
                  <a:pt x="-189379" y="5689143"/>
                  <a:pt x="-193650" y="3949478"/>
                  <a:pt x="0" y="1493853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5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2925326911">
                  <a:custGeom>
                    <a:avLst/>
                    <a:gdLst>
                      <a:gd name="connsiteX0" fmla="*/ 0 w 16890027"/>
                      <a:gd name="connsiteY0" fmla="*/ 1493853 h 8962940"/>
                      <a:gd name="connsiteX1" fmla="*/ 1493853 w 16890027"/>
                      <a:gd name="connsiteY1" fmla="*/ 0 h 8962940"/>
                      <a:gd name="connsiteX2" fmla="*/ 15396174 w 16890027"/>
                      <a:gd name="connsiteY2" fmla="*/ 0 h 8962940"/>
                      <a:gd name="connsiteX3" fmla="*/ 16890027 w 16890027"/>
                      <a:gd name="connsiteY3" fmla="*/ 1493853 h 8962940"/>
                      <a:gd name="connsiteX4" fmla="*/ 16890027 w 16890027"/>
                      <a:gd name="connsiteY4" fmla="*/ 7469087 h 8962940"/>
                      <a:gd name="connsiteX5" fmla="*/ 15396174 w 16890027"/>
                      <a:gd name="connsiteY5" fmla="*/ 8962940 h 8962940"/>
                      <a:gd name="connsiteX6" fmla="*/ 1493853 w 16890027"/>
                      <a:gd name="connsiteY6" fmla="*/ 8962940 h 8962940"/>
                      <a:gd name="connsiteX7" fmla="*/ 0 w 16890027"/>
                      <a:gd name="connsiteY7" fmla="*/ 7469087 h 8962940"/>
                      <a:gd name="connsiteX8" fmla="*/ 0 w 16890027"/>
                      <a:gd name="connsiteY8" fmla="*/ 1493853 h 89629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890027" h="8962940" fill="none" extrusionOk="0">
                        <a:moveTo>
                          <a:pt x="0" y="1493853"/>
                        </a:moveTo>
                        <a:cubicBezTo>
                          <a:pt x="-25632" y="670415"/>
                          <a:pt x="653127" y="89117"/>
                          <a:pt x="1493853" y="0"/>
                        </a:cubicBezTo>
                        <a:cubicBezTo>
                          <a:pt x="6644118" y="77600"/>
                          <a:pt x="9221192" y="-27269"/>
                          <a:pt x="15396174" y="0"/>
                        </a:cubicBezTo>
                        <a:cubicBezTo>
                          <a:pt x="16251173" y="-39531"/>
                          <a:pt x="16989544" y="698118"/>
                          <a:pt x="16890027" y="1493853"/>
                        </a:cubicBezTo>
                        <a:cubicBezTo>
                          <a:pt x="16999027" y="3891563"/>
                          <a:pt x="16811818" y="5156970"/>
                          <a:pt x="16890027" y="7469087"/>
                        </a:cubicBezTo>
                        <a:cubicBezTo>
                          <a:pt x="16771485" y="8247746"/>
                          <a:pt x="16099291" y="9016707"/>
                          <a:pt x="15396174" y="8962940"/>
                        </a:cubicBezTo>
                        <a:cubicBezTo>
                          <a:pt x="11012066" y="9012117"/>
                          <a:pt x="5489379" y="8840238"/>
                          <a:pt x="1493853" y="8962940"/>
                        </a:cubicBezTo>
                        <a:cubicBezTo>
                          <a:pt x="667359" y="8974168"/>
                          <a:pt x="-103659" y="8383370"/>
                          <a:pt x="0" y="7469087"/>
                        </a:cubicBezTo>
                        <a:cubicBezTo>
                          <a:pt x="47022" y="5921086"/>
                          <a:pt x="104569" y="3944624"/>
                          <a:pt x="0" y="1493853"/>
                        </a:cubicBezTo>
                        <a:close/>
                      </a:path>
                      <a:path w="16890027" h="8962940" stroke="0" extrusionOk="0">
                        <a:moveTo>
                          <a:pt x="0" y="1493853"/>
                        </a:moveTo>
                        <a:cubicBezTo>
                          <a:pt x="52644" y="662804"/>
                          <a:pt x="743473" y="-4981"/>
                          <a:pt x="1493853" y="0"/>
                        </a:cubicBezTo>
                        <a:cubicBezTo>
                          <a:pt x="3602321" y="-129276"/>
                          <a:pt x="9044740" y="-77778"/>
                          <a:pt x="15396174" y="0"/>
                        </a:cubicBezTo>
                        <a:cubicBezTo>
                          <a:pt x="16186559" y="-110454"/>
                          <a:pt x="16872884" y="767672"/>
                          <a:pt x="16890027" y="1493853"/>
                        </a:cubicBezTo>
                        <a:cubicBezTo>
                          <a:pt x="16971626" y="3498410"/>
                          <a:pt x="17044327" y="5629532"/>
                          <a:pt x="16890027" y="7469087"/>
                        </a:cubicBezTo>
                        <a:cubicBezTo>
                          <a:pt x="16922966" y="8363585"/>
                          <a:pt x="16082496" y="9010082"/>
                          <a:pt x="15396174" y="8962940"/>
                        </a:cubicBezTo>
                        <a:cubicBezTo>
                          <a:pt x="10111123" y="9007160"/>
                          <a:pt x="6779431" y="8933558"/>
                          <a:pt x="1493853" y="8962940"/>
                        </a:cubicBezTo>
                        <a:cubicBezTo>
                          <a:pt x="640870" y="8855546"/>
                          <a:pt x="-37813" y="8285380"/>
                          <a:pt x="0" y="7469087"/>
                        </a:cubicBezTo>
                        <a:cubicBezTo>
                          <a:pt x="-159954" y="4826343"/>
                          <a:pt x="22140" y="3693429"/>
                          <a:pt x="0" y="1493853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1" name="Picture 4" descr="Không có mô tả.">
            <a:extLst>
              <a:ext uri="{FF2B5EF4-FFF2-40B4-BE49-F238E27FC236}">
                <a16:creationId xmlns:a16="http://schemas.microsoft.com/office/drawing/2014/main" id="{E7AE29BF-F1DB-0232-7752-8AB0319C18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226" b="37223"/>
          <a:stretch/>
        </p:blipFill>
        <p:spPr bwMode="auto">
          <a:xfrm>
            <a:off x="226543" y="1"/>
            <a:ext cx="3685241" cy="143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0B6E974-ACF8-ADFD-23FF-33C05C020699}"/>
              </a:ext>
            </a:extLst>
          </p:cNvPr>
          <p:cNvGrpSpPr/>
          <p:nvPr/>
        </p:nvGrpSpPr>
        <p:grpSpPr>
          <a:xfrm>
            <a:off x="1295400" y="1333500"/>
            <a:ext cx="908739" cy="1200329"/>
            <a:chOff x="3174278" y="227050"/>
            <a:chExt cx="605826" cy="80021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D062661-05F9-0B00-D1DA-7E6F7152A4DF}"/>
                </a:ext>
              </a:extLst>
            </p:cNvPr>
            <p:cNvSpPr/>
            <p:nvPr/>
          </p:nvSpPr>
          <p:spPr>
            <a:xfrm>
              <a:off x="3174278" y="379826"/>
              <a:ext cx="605826" cy="60582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4F2417-0BCB-E7DE-A91D-40211D9474F5}"/>
                </a:ext>
              </a:extLst>
            </p:cNvPr>
            <p:cNvSpPr txBox="1"/>
            <p:nvPr/>
          </p:nvSpPr>
          <p:spPr>
            <a:xfrm>
              <a:off x="3296143" y="227050"/>
              <a:ext cx="301686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2</a:t>
              </a:r>
              <a:endParaRPr kumimoji="0" lang="en-VN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8F7DB4-8933-7E2C-DEEB-94AFEAA6DF3E}"/>
                  </a:ext>
                </a:extLst>
              </p:cNvPr>
              <p:cNvSpPr txBox="1"/>
              <p:nvPr/>
            </p:nvSpPr>
            <p:spPr>
              <a:xfrm>
                <a:off x="2286000" y="1333500"/>
                <a:ext cx="14488424" cy="2248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1371600">
                  <a:defRPr/>
                </a:pPr>
                <a:r>
                  <a:rPr lang="vi-VN" sz="40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Có hai vòi nước cùng chảy vào một bể. Vòi thứ nhất chảy được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vi-VN" sz="40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bể, vòi thứ hai chảy được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lang="vi-VN" sz="40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bể. Hỏi cả hai vòi chảy được bao nhiêu phần bể nước?</a:t>
                </a:r>
                <a:endParaRPr kumimoji="0" lang="en-VN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38F7DB4-8933-7E2C-DEEB-94AFEAA6D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333500"/>
                <a:ext cx="14488424" cy="2248436"/>
              </a:xfrm>
              <a:prstGeom prst="rect">
                <a:avLst/>
              </a:prstGeom>
              <a:blipFill>
                <a:blip r:embed="rId5"/>
                <a:stretch>
                  <a:fillRect l="-1472" t="-4878" r="-1977" b="-8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3">
            <a:extLst>
              <a:ext uri="{FF2B5EF4-FFF2-40B4-BE49-F238E27FC236}">
                <a16:creationId xmlns:a16="http://schemas.microsoft.com/office/drawing/2014/main" id="{35596383-C3F2-AB7B-F17A-89B16230B629}"/>
              </a:ext>
            </a:extLst>
          </p:cNvPr>
          <p:cNvSpPr/>
          <p:nvPr/>
        </p:nvSpPr>
        <p:spPr>
          <a:xfrm>
            <a:off x="762000" y="3771900"/>
            <a:ext cx="3070669" cy="4114800"/>
          </a:xfrm>
          <a:custGeom>
            <a:avLst/>
            <a:gdLst/>
            <a:ahLst/>
            <a:cxnLst/>
            <a:rect l="l" t="t" r="r" b="b"/>
            <a:pathLst>
              <a:path w="3070669" h="4114800">
                <a:moveTo>
                  <a:pt x="0" y="0"/>
                </a:moveTo>
                <a:lnTo>
                  <a:pt x="3070669" y="0"/>
                </a:lnTo>
                <a:lnTo>
                  <a:pt x="30706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AC9E22-4AB3-3FD1-F860-F50C394855D9}"/>
                  </a:ext>
                </a:extLst>
              </p:cNvPr>
              <p:cNvSpPr txBox="1"/>
              <p:nvPr/>
            </p:nvSpPr>
            <p:spPr>
              <a:xfrm>
                <a:off x="4191000" y="3924300"/>
                <a:ext cx="11887200" cy="3703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vi-VN" sz="4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Bài giải</a:t>
                </a:r>
                <a:r>
                  <a:rPr lang="en-US" sz="4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:pPr algn="ctr"/>
                <a:r>
                  <a:rPr lang="vi-VN" sz="4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Hai vòi chảy được số phần bể nước là:</a:t>
                </a:r>
                <a:endParaRPr lang="en-US" sz="48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4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vi-VN" sz="4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+</a:t>
                </a:r>
                <a:r>
                  <a:rPr lang="en-US" sz="48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4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en-US" sz="4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vi-VN" sz="4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</a:t>
                </a:r>
                <a:r>
                  <a:rPr lang="en-US" sz="48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num>
                      <m:den>
                        <m:r>
                          <a:rPr lang="en-US" sz="4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  <m:r>
                      <a:rPr lang="en-US" sz="4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vi-VN" sz="4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(bể)</a:t>
                </a:r>
                <a:endParaRPr lang="en-US" sz="48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r"/>
                <a:r>
                  <a:rPr lang="vi-VN" sz="4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Đáp số: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num>
                      <m:den>
                        <m:r>
                          <a:rPr lang="en-US" sz="4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lang="vi-VN" sz="4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bể </a:t>
                </a:r>
                <a:r>
                  <a:rPr lang="en-US" sz="48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nước</a:t>
                </a:r>
                <a:endParaRPr lang="en-US" sz="48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AC9E22-4AB3-3FD1-F860-F50C39485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3924300"/>
                <a:ext cx="11887200" cy="3703450"/>
              </a:xfrm>
              <a:prstGeom prst="rect">
                <a:avLst/>
              </a:prstGeom>
              <a:blipFill>
                <a:blip r:embed="rId8"/>
                <a:stretch>
                  <a:fillRect t="-3789" r="-2308" b="-3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6130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2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80789" y="0"/>
            <a:ext cx="4701724" cy="2222633"/>
          </a:xfrm>
          <a:custGeom>
            <a:avLst/>
            <a:gdLst/>
            <a:ahLst/>
            <a:cxnLst/>
            <a:rect l="l" t="t" r="r" b="b"/>
            <a:pathLst>
              <a:path w="4701724" h="2222633">
                <a:moveTo>
                  <a:pt x="0" y="0"/>
                </a:moveTo>
                <a:lnTo>
                  <a:pt x="4701724" y="0"/>
                </a:lnTo>
                <a:lnTo>
                  <a:pt x="4701724" y="2222633"/>
                </a:lnTo>
                <a:lnTo>
                  <a:pt x="0" y="2222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423086">
            <a:off x="166746" y="-4626437"/>
            <a:ext cx="5323671" cy="7857779"/>
          </a:xfrm>
          <a:custGeom>
            <a:avLst/>
            <a:gdLst/>
            <a:ahLst/>
            <a:cxnLst/>
            <a:rect l="l" t="t" r="r" b="b"/>
            <a:pathLst>
              <a:path w="5323671" h="7857779">
                <a:moveTo>
                  <a:pt x="0" y="0"/>
                </a:moveTo>
                <a:lnTo>
                  <a:pt x="5323671" y="0"/>
                </a:lnTo>
                <a:lnTo>
                  <a:pt x="5323671" y="7857780"/>
                </a:lnTo>
                <a:lnTo>
                  <a:pt x="0" y="78577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124406" y="7950069"/>
            <a:ext cx="5614490" cy="4130953"/>
          </a:xfrm>
          <a:custGeom>
            <a:avLst/>
            <a:gdLst/>
            <a:ahLst/>
            <a:cxnLst/>
            <a:rect l="l" t="t" r="r" b="b"/>
            <a:pathLst>
              <a:path w="5614490" h="4130953">
                <a:moveTo>
                  <a:pt x="0" y="0"/>
                </a:moveTo>
                <a:lnTo>
                  <a:pt x="5614490" y="0"/>
                </a:lnTo>
                <a:lnTo>
                  <a:pt x="5614490" y="4130953"/>
                </a:lnTo>
                <a:lnTo>
                  <a:pt x="0" y="4130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8897882">
            <a:off x="15681947" y="7636750"/>
            <a:ext cx="3154705" cy="2291105"/>
          </a:xfrm>
          <a:custGeom>
            <a:avLst/>
            <a:gdLst/>
            <a:ahLst/>
            <a:cxnLst/>
            <a:rect l="l" t="t" r="r" b="b"/>
            <a:pathLst>
              <a:path w="3154705" h="2291105">
                <a:moveTo>
                  <a:pt x="0" y="0"/>
                </a:moveTo>
                <a:lnTo>
                  <a:pt x="3154706" y="0"/>
                </a:lnTo>
                <a:lnTo>
                  <a:pt x="3154706" y="2291105"/>
                </a:lnTo>
                <a:lnTo>
                  <a:pt x="0" y="2291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689017" y="6978775"/>
            <a:ext cx="5181796" cy="5106425"/>
          </a:xfrm>
          <a:custGeom>
            <a:avLst/>
            <a:gdLst/>
            <a:ahLst/>
            <a:cxnLst/>
            <a:rect l="l" t="t" r="r" b="b"/>
            <a:pathLst>
              <a:path w="5181796" h="5106425">
                <a:moveTo>
                  <a:pt x="0" y="0"/>
                </a:moveTo>
                <a:lnTo>
                  <a:pt x="5181796" y="0"/>
                </a:lnTo>
                <a:lnTo>
                  <a:pt x="5181796" y="5106424"/>
                </a:lnTo>
                <a:lnTo>
                  <a:pt x="0" y="51064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8700" y="3425751"/>
            <a:ext cx="16230600" cy="3435498"/>
            <a:chOff x="0" y="0"/>
            <a:chExt cx="812800" cy="1720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172044"/>
            </a:xfrm>
            <a:custGeom>
              <a:avLst/>
              <a:gdLst/>
              <a:ahLst/>
              <a:cxnLst/>
              <a:rect l="l" t="t" r="r" b="b"/>
              <a:pathLst>
                <a:path w="812800" h="172044">
                  <a:moveTo>
                    <a:pt x="609600" y="0"/>
                  </a:moveTo>
                  <a:cubicBezTo>
                    <a:pt x="721824" y="0"/>
                    <a:pt x="812800" y="38513"/>
                    <a:pt x="812800" y="86022"/>
                  </a:cubicBezTo>
                  <a:cubicBezTo>
                    <a:pt x="812800" y="133530"/>
                    <a:pt x="721824" y="172044"/>
                    <a:pt x="609600" y="172044"/>
                  </a:cubicBezTo>
                  <a:lnTo>
                    <a:pt x="203200" y="172044"/>
                  </a:lnTo>
                  <a:cubicBezTo>
                    <a:pt x="90976" y="172044"/>
                    <a:pt x="0" y="133530"/>
                    <a:pt x="0" y="86022"/>
                  </a:cubicBezTo>
                  <a:cubicBezTo>
                    <a:pt x="0" y="3851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12800" cy="219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 rot="4423086">
            <a:off x="-24920" y="-4936755"/>
            <a:ext cx="5323671" cy="7857779"/>
          </a:xfrm>
          <a:custGeom>
            <a:avLst/>
            <a:gdLst/>
            <a:ahLst/>
            <a:cxnLst/>
            <a:rect l="l" t="t" r="r" b="b"/>
            <a:pathLst>
              <a:path w="5323671" h="7857779">
                <a:moveTo>
                  <a:pt x="0" y="0"/>
                </a:moveTo>
                <a:lnTo>
                  <a:pt x="5323671" y="0"/>
                </a:lnTo>
                <a:lnTo>
                  <a:pt x="5323671" y="7857779"/>
                </a:lnTo>
                <a:lnTo>
                  <a:pt x="0" y="78577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376447" y="6365932"/>
            <a:ext cx="7535106" cy="68501"/>
          </a:xfrm>
          <a:custGeom>
            <a:avLst/>
            <a:gdLst/>
            <a:ahLst/>
            <a:cxnLst/>
            <a:rect l="l" t="t" r="r" b="b"/>
            <a:pathLst>
              <a:path w="7535106" h="68501">
                <a:moveTo>
                  <a:pt x="0" y="0"/>
                </a:moveTo>
                <a:lnTo>
                  <a:pt x="7535106" y="0"/>
                </a:lnTo>
                <a:lnTo>
                  <a:pt x="7535106" y="68501"/>
                </a:lnTo>
                <a:lnTo>
                  <a:pt x="0" y="685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904016-4911-9E98-524A-B2FDE0F02E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0" y="3314700"/>
            <a:ext cx="11174937" cy="37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6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2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80789" y="0"/>
            <a:ext cx="4701724" cy="2222633"/>
          </a:xfrm>
          <a:custGeom>
            <a:avLst/>
            <a:gdLst/>
            <a:ahLst/>
            <a:cxnLst/>
            <a:rect l="l" t="t" r="r" b="b"/>
            <a:pathLst>
              <a:path w="4701724" h="2222633">
                <a:moveTo>
                  <a:pt x="0" y="0"/>
                </a:moveTo>
                <a:lnTo>
                  <a:pt x="4701724" y="0"/>
                </a:lnTo>
                <a:lnTo>
                  <a:pt x="4701724" y="2222633"/>
                </a:lnTo>
                <a:lnTo>
                  <a:pt x="0" y="2222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423086">
            <a:off x="166746" y="-4626437"/>
            <a:ext cx="5323671" cy="7857779"/>
          </a:xfrm>
          <a:custGeom>
            <a:avLst/>
            <a:gdLst/>
            <a:ahLst/>
            <a:cxnLst/>
            <a:rect l="l" t="t" r="r" b="b"/>
            <a:pathLst>
              <a:path w="5323671" h="7857779">
                <a:moveTo>
                  <a:pt x="0" y="0"/>
                </a:moveTo>
                <a:lnTo>
                  <a:pt x="5323671" y="0"/>
                </a:lnTo>
                <a:lnTo>
                  <a:pt x="5323671" y="7857780"/>
                </a:lnTo>
                <a:lnTo>
                  <a:pt x="0" y="78577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124406" y="7950069"/>
            <a:ext cx="5614490" cy="4130953"/>
          </a:xfrm>
          <a:custGeom>
            <a:avLst/>
            <a:gdLst/>
            <a:ahLst/>
            <a:cxnLst/>
            <a:rect l="l" t="t" r="r" b="b"/>
            <a:pathLst>
              <a:path w="5614490" h="4130953">
                <a:moveTo>
                  <a:pt x="0" y="0"/>
                </a:moveTo>
                <a:lnTo>
                  <a:pt x="5614490" y="0"/>
                </a:lnTo>
                <a:lnTo>
                  <a:pt x="5614490" y="4130953"/>
                </a:lnTo>
                <a:lnTo>
                  <a:pt x="0" y="4130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8897882">
            <a:off x="15681947" y="7636750"/>
            <a:ext cx="3154705" cy="2291105"/>
          </a:xfrm>
          <a:custGeom>
            <a:avLst/>
            <a:gdLst/>
            <a:ahLst/>
            <a:cxnLst/>
            <a:rect l="l" t="t" r="r" b="b"/>
            <a:pathLst>
              <a:path w="3154705" h="2291105">
                <a:moveTo>
                  <a:pt x="0" y="0"/>
                </a:moveTo>
                <a:lnTo>
                  <a:pt x="3154706" y="0"/>
                </a:lnTo>
                <a:lnTo>
                  <a:pt x="3154706" y="2291105"/>
                </a:lnTo>
                <a:lnTo>
                  <a:pt x="0" y="2291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4423086">
            <a:off x="-24920" y="-4936755"/>
            <a:ext cx="5323671" cy="7857779"/>
          </a:xfrm>
          <a:custGeom>
            <a:avLst/>
            <a:gdLst/>
            <a:ahLst/>
            <a:cxnLst/>
            <a:rect l="l" t="t" r="r" b="b"/>
            <a:pathLst>
              <a:path w="5323671" h="7857779">
                <a:moveTo>
                  <a:pt x="0" y="0"/>
                </a:moveTo>
                <a:lnTo>
                  <a:pt x="5323671" y="0"/>
                </a:lnTo>
                <a:lnTo>
                  <a:pt x="5323671" y="7857779"/>
                </a:lnTo>
                <a:lnTo>
                  <a:pt x="0" y="78577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3" name="图片 1">
            <a:extLst>
              <a:ext uri="{FF2B5EF4-FFF2-40B4-BE49-F238E27FC236}">
                <a16:creationId xmlns:a16="http://schemas.microsoft.com/office/drawing/2014/main" id="{076C3AEF-FCF9-B30A-0B8E-B051DCFD6C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2600" y="3390900"/>
            <a:ext cx="7620012" cy="76200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B1D596C-C0C4-1D05-6AC1-E375CEA563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200" y="419100"/>
            <a:ext cx="10528705" cy="30238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F18BE03D-126A-BC50-DAA4-14DBA14EF042}"/>
                  </a:ext>
                </a:extLst>
              </p:cNvPr>
              <p:cNvSpPr/>
              <p:nvPr/>
            </p:nvSpPr>
            <p:spPr>
              <a:xfrm>
                <a:off x="4648200" y="3695700"/>
                <a:ext cx="12496800" cy="541020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Cách chơi: </a:t>
                </a:r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571500" marR="0" lvl="0" indent="-57150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vi-V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GV đưa cho HS một số loại hoa quả (quả ổi, cam,…).</a:t>
                </a:r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571500" marR="0" lvl="0" indent="-57150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vi-V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Chia lớp thành nhiều nhóm, mỗi nhóm 3-4 HS.</a:t>
                </a:r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571500" marR="0" lvl="0" indent="-57150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vi-V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GV hô cô cần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3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36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</m:t>
                        </m:r>
                      </m:num>
                      <m:den>
                        <m:r>
                          <a:rPr kumimoji="0" lang="en-US" sz="3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𝟓</m:t>
                        </m:r>
                      </m:den>
                    </m:f>
                  </m:oMath>
                </a14:m>
                <a:r>
                  <a:rPr kumimoji="0" lang="vi-V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quả ổi, cô cần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3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3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num>
                      <m:den>
                        <m:r>
                          <a:rPr kumimoji="0" lang="en-US" sz="3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𝟑</m:t>
                        </m:r>
                      </m:den>
                    </m:f>
                  </m:oMath>
                </a14:m>
                <a:r>
                  <a:rPr kumimoji="0" lang="vi-V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số táo,… tức thì các nhóm nhóm cắt ổi hoặc nhặt táo sao cho đúng với số phần GV yêu cầu.</a:t>
                </a:r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  <a:p>
                <a:pPr marL="571500" marR="0" lvl="0" indent="-57150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vi-VN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Nhóm nào làm đúng được nhận loại trái cây đó. Nhóm sai trả lại trái cây cho GV.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F18BE03D-126A-BC50-DAA4-14DBA14EF0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695700"/>
                <a:ext cx="12496800" cy="5410200"/>
              </a:xfrm>
              <a:prstGeom prst="roundRect">
                <a:avLst/>
              </a:prstGeom>
              <a:blipFill>
                <a:blip r:embed="rId9"/>
                <a:stretch>
                  <a:fillRect t="-1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>
            <a:extLst>
              <a:ext uri="{FF2B5EF4-FFF2-40B4-BE49-F238E27FC236}">
                <a16:creationId xmlns:a16="http://schemas.microsoft.com/office/drawing/2014/main" id="{89BD5663-4467-78C9-BFCA-AE6358DEB65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849600" y="7720995"/>
            <a:ext cx="2229827" cy="235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2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D2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80789" y="0"/>
            <a:ext cx="4701724" cy="2222633"/>
          </a:xfrm>
          <a:custGeom>
            <a:avLst/>
            <a:gdLst/>
            <a:ahLst/>
            <a:cxnLst/>
            <a:rect l="l" t="t" r="r" b="b"/>
            <a:pathLst>
              <a:path w="4701724" h="2222633">
                <a:moveTo>
                  <a:pt x="0" y="0"/>
                </a:moveTo>
                <a:lnTo>
                  <a:pt x="4701724" y="0"/>
                </a:lnTo>
                <a:lnTo>
                  <a:pt x="4701724" y="2222633"/>
                </a:lnTo>
                <a:lnTo>
                  <a:pt x="0" y="2222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4423086">
            <a:off x="166746" y="-4626437"/>
            <a:ext cx="5323671" cy="7857779"/>
          </a:xfrm>
          <a:custGeom>
            <a:avLst/>
            <a:gdLst/>
            <a:ahLst/>
            <a:cxnLst/>
            <a:rect l="l" t="t" r="r" b="b"/>
            <a:pathLst>
              <a:path w="5323671" h="7857779">
                <a:moveTo>
                  <a:pt x="0" y="0"/>
                </a:moveTo>
                <a:lnTo>
                  <a:pt x="5323671" y="0"/>
                </a:lnTo>
                <a:lnTo>
                  <a:pt x="5323671" y="7857780"/>
                </a:lnTo>
                <a:lnTo>
                  <a:pt x="0" y="78577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124406" y="7950069"/>
            <a:ext cx="5614490" cy="4130953"/>
          </a:xfrm>
          <a:custGeom>
            <a:avLst/>
            <a:gdLst/>
            <a:ahLst/>
            <a:cxnLst/>
            <a:rect l="l" t="t" r="r" b="b"/>
            <a:pathLst>
              <a:path w="5614490" h="4130953">
                <a:moveTo>
                  <a:pt x="0" y="0"/>
                </a:moveTo>
                <a:lnTo>
                  <a:pt x="5614490" y="0"/>
                </a:lnTo>
                <a:lnTo>
                  <a:pt x="5614490" y="4130953"/>
                </a:lnTo>
                <a:lnTo>
                  <a:pt x="0" y="4130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8897882">
            <a:off x="15681947" y="7636750"/>
            <a:ext cx="3154705" cy="2291105"/>
          </a:xfrm>
          <a:custGeom>
            <a:avLst/>
            <a:gdLst/>
            <a:ahLst/>
            <a:cxnLst/>
            <a:rect l="l" t="t" r="r" b="b"/>
            <a:pathLst>
              <a:path w="3154705" h="2291105">
                <a:moveTo>
                  <a:pt x="0" y="0"/>
                </a:moveTo>
                <a:lnTo>
                  <a:pt x="3154706" y="0"/>
                </a:lnTo>
                <a:lnTo>
                  <a:pt x="3154706" y="2291105"/>
                </a:lnTo>
                <a:lnTo>
                  <a:pt x="0" y="2291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4423086">
            <a:off x="-24920" y="-4936755"/>
            <a:ext cx="5323671" cy="7857779"/>
          </a:xfrm>
          <a:custGeom>
            <a:avLst/>
            <a:gdLst/>
            <a:ahLst/>
            <a:cxnLst/>
            <a:rect l="l" t="t" r="r" b="b"/>
            <a:pathLst>
              <a:path w="5323671" h="7857779">
                <a:moveTo>
                  <a:pt x="0" y="0"/>
                </a:moveTo>
                <a:lnTo>
                  <a:pt x="5323671" y="0"/>
                </a:lnTo>
                <a:lnTo>
                  <a:pt x="5323671" y="7857779"/>
                </a:lnTo>
                <a:lnTo>
                  <a:pt x="0" y="78577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">
            <a:extLst>
              <a:ext uri="{FF2B5EF4-FFF2-40B4-BE49-F238E27FC236}">
                <a16:creationId xmlns:a16="http://schemas.microsoft.com/office/drawing/2014/main" id="{926BF348-7E87-10DF-B786-9FE95C12BD7C}"/>
              </a:ext>
            </a:extLst>
          </p:cNvPr>
          <p:cNvSpPr/>
          <p:nvPr/>
        </p:nvSpPr>
        <p:spPr>
          <a:xfrm>
            <a:off x="7162800" y="4838700"/>
            <a:ext cx="5601198" cy="4143000"/>
          </a:xfrm>
          <a:custGeom>
            <a:avLst/>
            <a:gdLst/>
            <a:ahLst/>
            <a:cxnLst/>
            <a:rect l="l" t="t" r="r" b="b"/>
            <a:pathLst>
              <a:path w="8877798" h="6048000">
                <a:moveTo>
                  <a:pt x="0" y="0"/>
                </a:moveTo>
                <a:lnTo>
                  <a:pt x="8877798" y="0"/>
                </a:lnTo>
                <a:lnTo>
                  <a:pt x="8877798" y="6048000"/>
                </a:lnTo>
                <a:lnTo>
                  <a:pt x="0" y="6048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B0413EBF-FFA7-B71C-4B42-ABD383B5C993}"/>
              </a:ext>
            </a:extLst>
          </p:cNvPr>
          <p:cNvSpPr/>
          <p:nvPr/>
        </p:nvSpPr>
        <p:spPr>
          <a:xfrm>
            <a:off x="533400" y="5295900"/>
            <a:ext cx="5334000" cy="4852800"/>
          </a:xfrm>
          <a:custGeom>
            <a:avLst/>
            <a:gdLst/>
            <a:ahLst/>
            <a:cxnLst/>
            <a:rect l="l" t="t" r="r" b="b"/>
            <a:pathLst>
              <a:path w="3313973" h="3024000">
                <a:moveTo>
                  <a:pt x="0" y="0"/>
                </a:moveTo>
                <a:lnTo>
                  <a:pt x="3313972" y="0"/>
                </a:lnTo>
                <a:lnTo>
                  <a:pt x="3313972" y="3024000"/>
                </a:lnTo>
                <a:lnTo>
                  <a:pt x="0" y="3024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A2125B-4A76-FC09-B12B-15E57C3B58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4200" y="1714500"/>
            <a:ext cx="14015919" cy="307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7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94809" y="-810045"/>
            <a:ext cx="21288367" cy="12155963"/>
            <a:chOff x="0" y="0"/>
            <a:chExt cx="28384489" cy="16207951"/>
          </a:xfrm>
        </p:grpSpPr>
        <p:sp>
          <p:nvSpPr>
            <p:cNvPr id="3" name="Freeform 3"/>
            <p:cNvSpPr/>
            <p:nvPr/>
          </p:nvSpPr>
          <p:spPr>
            <a:xfrm>
              <a:off x="0" y="11689158"/>
              <a:ext cx="28384489" cy="4518793"/>
            </a:xfrm>
            <a:custGeom>
              <a:avLst/>
              <a:gdLst/>
              <a:ahLst/>
              <a:cxnLst/>
              <a:rect l="l" t="t" r="r" b="b"/>
              <a:pathLst>
                <a:path w="28384489" h="4518793">
                  <a:moveTo>
                    <a:pt x="0" y="0"/>
                  </a:moveTo>
                  <a:lnTo>
                    <a:pt x="28384489" y="0"/>
                  </a:lnTo>
                  <a:lnTo>
                    <a:pt x="28384489" y="4518793"/>
                  </a:lnTo>
                  <a:lnTo>
                    <a:pt x="0" y="45187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48685" r="-1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487470" y="0"/>
              <a:ext cx="27409550" cy="12024904"/>
            </a:xfrm>
            <a:custGeom>
              <a:avLst/>
              <a:gdLst/>
              <a:ahLst/>
              <a:cxnLst/>
              <a:rect l="l" t="t" r="r" b="b"/>
              <a:pathLst>
                <a:path w="27409550" h="12024904">
                  <a:moveTo>
                    <a:pt x="0" y="0"/>
                  </a:moveTo>
                  <a:lnTo>
                    <a:pt x="27409550" y="0"/>
                  </a:lnTo>
                  <a:lnTo>
                    <a:pt x="27409550" y="12024904"/>
                  </a:lnTo>
                  <a:lnTo>
                    <a:pt x="0" y="120249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30307" b="-2155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-1643184" y="-1447819"/>
            <a:ext cx="11446095" cy="2476519"/>
          </a:xfrm>
          <a:custGeom>
            <a:avLst/>
            <a:gdLst/>
            <a:ahLst/>
            <a:cxnLst/>
            <a:rect l="l" t="t" r="r" b="b"/>
            <a:pathLst>
              <a:path w="11446095" h="2476519">
                <a:moveTo>
                  <a:pt x="0" y="0"/>
                </a:moveTo>
                <a:lnTo>
                  <a:pt x="11446096" y="0"/>
                </a:lnTo>
                <a:lnTo>
                  <a:pt x="11446096" y="2476519"/>
                </a:lnTo>
                <a:lnTo>
                  <a:pt x="0" y="24765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547463" y="-1447819"/>
            <a:ext cx="11446095" cy="2476519"/>
          </a:xfrm>
          <a:custGeom>
            <a:avLst/>
            <a:gdLst/>
            <a:ahLst/>
            <a:cxnLst/>
            <a:rect l="l" t="t" r="r" b="b"/>
            <a:pathLst>
              <a:path w="11446095" h="2476519">
                <a:moveTo>
                  <a:pt x="0" y="0"/>
                </a:moveTo>
                <a:lnTo>
                  <a:pt x="11446095" y="0"/>
                </a:lnTo>
                <a:lnTo>
                  <a:pt x="11446095" y="2476519"/>
                </a:lnTo>
                <a:lnTo>
                  <a:pt x="0" y="24765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079864" y="4489744"/>
            <a:ext cx="9783148" cy="6581390"/>
          </a:xfrm>
          <a:custGeom>
            <a:avLst/>
            <a:gdLst/>
            <a:ahLst/>
            <a:cxnLst/>
            <a:rect l="l" t="t" r="r" b="b"/>
            <a:pathLst>
              <a:path w="9783148" h="6581390">
                <a:moveTo>
                  <a:pt x="0" y="0"/>
                </a:moveTo>
                <a:lnTo>
                  <a:pt x="9783148" y="0"/>
                </a:lnTo>
                <a:lnTo>
                  <a:pt x="9783148" y="6581391"/>
                </a:lnTo>
                <a:lnTo>
                  <a:pt x="0" y="6581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DFBF56-585D-317C-9CFF-E6F06E838D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2019300"/>
            <a:ext cx="18288000" cy="2938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13716000" cy="10287000"/>
          </a:xfrm>
          <a:prstGeom prst="rect">
            <a:avLst/>
          </a:prstGeom>
        </p:spPr>
      </p:pic>
      <p:sp>
        <p:nvSpPr>
          <p:cNvPr id="26" name="Freeform 6"/>
          <p:cNvSpPr/>
          <p:nvPr/>
        </p:nvSpPr>
        <p:spPr>
          <a:xfrm>
            <a:off x="13058817" y="7467526"/>
            <a:ext cx="2416681" cy="2048470"/>
          </a:xfrm>
          <a:custGeom>
            <a:avLst/>
            <a:gdLst/>
            <a:ahLst/>
            <a:cxnLst/>
            <a:rect l="l" t="t" r="r" b="b"/>
            <a:pathLst>
              <a:path w="5380982" h="5694161">
                <a:moveTo>
                  <a:pt x="0" y="0"/>
                </a:moveTo>
                <a:lnTo>
                  <a:pt x="5380982" y="0"/>
                </a:lnTo>
                <a:lnTo>
                  <a:pt x="5380982" y="5694161"/>
                </a:lnTo>
                <a:lnTo>
                  <a:pt x="0" y="56941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473" y="902173"/>
            <a:ext cx="1053667" cy="123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5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8.64198E-7 L -0.00208 0.100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50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21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573192" flipV="1">
            <a:off x="-5326280" y="6614020"/>
            <a:ext cx="7315200" cy="3243072"/>
          </a:xfrm>
          <a:custGeom>
            <a:avLst/>
            <a:gdLst/>
            <a:ahLst/>
            <a:cxnLst/>
            <a:rect l="l" t="t" r="r" b="b"/>
            <a:pathLst>
              <a:path w="7315200" h="3243072">
                <a:moveTo>
                  <a:pt x="0" y="3243072"/>
                </a:moveTo>
                <a:lnTo>
                  <a:pt x="7315200" y="3243072"/>
                </a:lnTo>
                <a:lnTo>
                  <a:pt x="7315200" y="0"/>
                </a:lnTo>
                <a:lnTo>
                  <a:pt x="0" y="0"/>
                </a:lnTo>
                <a:lnTo>
                  <a:pt x="0" y="3243072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056328" y="5681207"/>
            <a:ext cx="8463344" cy="4813527"/>
          </a:xfrm>
          <a:custGeom>
            <a:avLst/>
            <a:gdLst/>
            <a:ahLst/>
            <a:cxnLst/>
            <a:rect l="l" t="t" r="r" b="b"/>
            <a:pathLst>
              <a:path w="8463344" h="4813527">
                <a:moveTo>
                  <a:pt x="0" y="0"/>
                </a:moveTo>
                <a:lnTo>
                  <a:pt x="8463344" y="0"/>
                </a:lnTo>
                <a:lnTo>
                  <a:pt x="8463344" y="4813527"/>
                </a:lnTo>
                <a:lnTo>
                  <a:pt x="0" y="48135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230777"/>
            <a:ext cx="16534184" cy="1839428"/>
          </a:xfrm>
          <a:custGeom>
            <a:avLst/>
            <a:gdLst/>
            <a:ahLst/>
            <a:cxnLst/>
            <a:rect l="l" t="t" r="r" b="b"/>
            <a:pathLst>
              <a:path w="16534184" h="1839428">
                <a:moveTo>
                  <a:pt x="0" y="0"/>
                </a:moveTo>
                <a:lnTo>
                  <a:pt x="16534184" y="0"/>
                </a:lnTo>
                <a:lnTo>
                  <a:pt x="16534184" y="1839428"/>
                </a:lnTo>
                <a:lnTo>
                  <a:pt x="0" y="18394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802445" y="716674"/>
            <a:ext cx="614744" cy="834837"/>
          </a:xfrm>
          <a:custGeom>
            <a:avLst/>
            <a:gdLst/>
            <a:ahLst/>
            <a:cxnLst/>
            <a:rect l="l" t="t" r="r" b="b"/>
            <a:pathLst>
              <a:path w="614744" h="834837">
                <a:moveTo>
                  <a:pt x="0" y="0"/>
                </a:moveTo>
                <a:lnTo>
                  <a:pt x="614744" y="0"/>
                </a:lnTo>
                <a:lnTo>
                  <a:pt x="614744" y="834837"/>
                </a:lnTo>
                <a:lnTo>
                  <a:pt x="0" y="8348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2825985" y="427046"/>
            <a:ext cx="0" cy="1414093"/>
          </a:xfrm>
          <a:prstGeom prst="line">
            <a:avLst/>
          </a:prstGeom>
          <a:ln w="85725" cap="rnd">
            <a:solidFill>
              <a:srgbClr val="506B7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440605" y="1601382"/>
            <a:ext cx="825992" cy="1025498"/>
          </a:xfrm>
          <a:custGeom>
            <a:avLst/>
            <a:gdLst/>
            <a:ahLst/>
            <a:cxnLst/>
            <a:rect l="l" t="t" r="r" b="b"/>
            <a:pathLst>
              <a:path w="825992" h="1025498">
                <a:moveTo>
                  <a:pt x="0" y="0"/>
                </a:moveTo>
                <a:lnTo>
                  <a:pt x="825992" y="0"/>
                </a:lnTo>
                <a:lnTo>
                  <a:pt x="825992" y="1025498"/>
                </a:lnTo>
                <a:lnTo>
                  <a:pt x="0" y="10254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619487" y="4209054"/>
            <a:ext cx="5758627" cy="2570155"/>
          </a:xfrm>
          <a:custGeom>
            <a:avLst/>
            <a:gdLst/>
            <a:ahLst/>
            <a:cxnLst/>
            <a:rect l="l" t="t" r="r" b="b"/>
            <a:pathLst>
              <a:path w="5758627" h="2570155">
                <a:moveTo>
                  <a:pt x="0" y="0"/>
                </a:moveTo>
                <a:lnTo>
                  <a:pt x="5758627" y="0"/>
                </a:lnTo>
                <a:lnTo>
                  <a:pt x="5758627" y="2570155"/>
                </a:lnTo>
                <a:lnTo>
                  <a:pt x="0" y="257015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2405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619487" y="2640872"/>
            <a:ext cx="3727611" cy="2689833"/>
            <a:chOff x="0" y="0"/>
            <a:chExt cx="824114" cy="5946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24114" cy="594678"/>
            </a:xfrm>
            <a:custGeom>
              <a:avLst/>
              <a:gdLst/>
              <a:ahLst/>
              <a:cxnLst/>
              <a:rect l="l" t="t" r="r" b="b"/>
              <a:pathLst>
                <a:path w="824114" h="594678">
                  <a:moveTo>
                    <a:pt x="103846" y="0"/>
                  </a:moveTo>
                  <a:lnTo>
                    <a:pt x="720268" y="0"/>
                  </a:lnTo>
                  <a:cubicBezTo>
                    <a:pt x="747810" y="0"/>
                    <a:pt x="774224" y="10941"/>
                    <a:pt x="793698" y="30416"/>
                  </a:cubicBezTo>
                  <a:cubicBezTo>
                    <a:pt x="813173" y="49891"/>
                    <a:pt x="824114" y="76304"/>
                    <a:pt x="824114" y="103846"/>
                  </a:cubicBezTo>
                  <a:lnTo>
                    <a:pt x="824114" y="490833"/>
                  </a:lnTo>
                  <a:cubicBezTo>
                    <a:pt x="824114" y="518374"/>
                    <a:pt x="813173" y="544788"/>
                    <a:pt x="793698" y="564263"/>
                  </a:cubicBezTo>
                  <a:cubicBezTo>
                    <a:pt x="774224" y="583738"/>
                    <a:pt x="747810" y="594678"/>
                    <a:pt x="720268" y="594678"/>
                  </a:cubicBezTo>
                  <a:lnTo>
                    <a:pt x="103846" y="594678"/>
                  </a:lnTo>
                  <a:cubicBezTo>
                    <a:pt x="46493" y="594678"/>
                    <a:pt x="0" y="548185"/>
                    <a:pt x="0" y="490833"/>
                  </a:cubicBezTo>
                  <a:lnTo>
                    <a:pt x="0" y="103846"/>
                  </a:lnTo>
                  <a:cubicBezTo>
                    <a:pt x="0" y="76304"/>
                    <a:pt x="10941" y="49891"/>
                    <a:pt x="30416" y="30416"/>
                  </a:cubicBezTo>
                  <a:cubicBezTo>
                    <a:pt x="49891" y="10941"/>
                    <a:pt x="76304" y="0"/>
                    <a:pt x="10384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24114" cy="632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19487" y="3738486"/>
            <a:ext cx="5758627" cy="2345947"/>
            <a:chOff x="0" y="0"/>
            <a:chExt cx="1853147" cy="7549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53147" cy="754934"/>
            </a:xfrm>
            <a:custGeom>
              <a:avLst/>
              <a:gdLst/>
              <a:ahLst/>
              <a:cxnLst/>
              <a:rect l="l" t="t" r="r" b="b"/>
              <a:pathLst>
                <a:path w="1853147" h="754934">
                  <a:moveTo>
                    <a:pt x="67220" y="0"/>
                  </a:moveTo>
                  <a:lnTo>
                    <a:pt x="1785926" y="0"/>
                  </a:lnTo>
                  <a:cubicBezTo>
                    <a:pt x="1803754" y="0"/>
                    <a:pt x="1820852" y="7082"/>
                    <a:pt x="1833458" y="19688"/>
                  </a:cubicBezTo>
                  <a:cubicBezTo>
                    <a:pt x="1846064" y="32295"/>
                    <a:pt x="1853147" y="49392"/>
                    <a:pt x="1853147" y="67220"/>
                  </a:cubicBezTo>
                  <a:lnTo>
                    <a:pt x="1853147" y="687714"/>
                  </a:lnTo>
                  <a:cubicBezTo>
                    <a:pt x="1853147" y="705542"/>
                    <a:pt x="1846064" y="722639"/>
                    <a:pt x="1833458" y="735246"/>
                  </a:cubicBezTo>
                  <a:cubicBezTo>
                    <a:pt x="1820852" y="747852"/>
                    <a:pt x="1803754" y="754934"/>
                    <a:pt x="1785926" y="754934"/>
                  </a:cubicBezTo>
                  <a:lnTo>
                    <a:pt x="67220" y="754934"/>
                  </a:lnTo>
                  <a:cubicBezTo>
                    <a:pt x="49392" y="754934"/>
                    <a:pt x="32295" y="747852"/>
                    <a:pt x="19688" y="735246"/>
                  </a:cubicBezTo>
                  <a:cubicBezTo>
                    <a:pt x="7082" y="722639"/>
                    <a:pt x="0" y="705542"/>
                    <a:pt x="0" y="687714"/>
                  </a:cubicBezTo>
                  <a:lnTo>
                    <a:pt x="0" y="67220"/>
                  </a:lnTo>
                  <a:cubicBezTo>
                    <a:pt x="0" y="49392"/>
                    <a:pt x="7082" y="32295"/>
                    <a:pt x="19688" y="19688"/>
                  </a:cubicBezTo>
                  <a:cubicBezTo>
                    <a:pt x="32295" y="7082"/>
                    <a:pt x="49392" y="0"/>
                    <a:pt x="6722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853147" cy="793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6" name="AutoShape 16"/>
          <p:cNvSpPr/>
          <p:nvPr/>
        </p:nvSpPr>
        <p:spPr>
          <a:xfrm>
            <a:off x="9619487" y="3725129"/>
            <a:ext cx="3727611" cy="0"/>
          </a:xfrm>
          <a:prstGeom prst="line">
            <a:avLst/>
          </a:prstGeom>
          <a:ln w="952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3385373" y="4139585"/>
            <a:ext cx="5758627" cy="2570155"/>
          </a:xfrm>
          <a:custGeom>
            <a:avLst/>
            <a:gdLst/>
            <a:ahLst/>
            <a:cxnLst/>
            <a:rect l="l" t="t" r="r" b="b"/>
            <a:pathLst>
              <a:path w="5758627" h="2570155">
                <a:moveTo>
                  <a:pt x="0" y="0"/>
                </a:moveTo>
                <a:lnTo>
                  <a:pt x="5758627" y="0"/>
                </a:lnTo>
                <a:lnTo>
                  <a:pt x="5758627" y="2570155"/>
                </a:lnTo>
                <a:lnTo>
                  <a:pt x="0" y="257015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2405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3385373" y="2571404"/>
            <a:ext cx="3727611" cy="2689833"/>
            <a:chOff x="0" y="0"/>
            <a:chExt cx="824114" cy="5946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24114" cy="594678"/>
            </a:xfrm>
            <a:custGeom>
              <a:avLst/>
              <a:gdLst/>
              <a:ahLst/>
              <a:cxnLst/>
              <a:rect l="l" t="t" r="r" b="b"/>
              <a:pathLst>
                <a:path w="824114" h="594678">
                  <a:moveTo>
                    <a:pt x="103846" y="0"/>
                  </a:moveTo>
                  <a:lnTo>
                    <a:pt x="720268" y="0"/>
                  </a:lnTo>
                  <a:cubicBezTo>
                    <a:pt x="747810" y="0"/>
                    <a:pt x="774224" y="10941"/>
                    <a:pt x="793698" y="30416"/>
                  </a:cubicBezTo>
                  <a:cubicBezTo>
                    <a:pt x="813173" y="49891"/>
                    <a:pt x="824114" y="76304"/>
                    <a:pt x="824114" y="103846"/>
                  </a:cubicBezTo>
                  <a:lnTo>
                    <a:pt x="824114" y="490833"/>
                  </a:lnTo>
                  <a:cubicBezTo>
                    <a:pt x="824114" y="518374"/>
                    <a:pt x="813173" y="544788"/>
                    <a:pt x="793698" y="564263"/>
                  </a:cubicBezTo>
                  <a:cubicBezTo>
                    <a:pt x="774224" y="583738"/>
                    <a:pt x="747810" y="594678"/>
                    <a:pt x="720268" y="594678"/>
                  </a:cubicBezTo>
                  <a:lnTo>
                    <a:pt x="103846" y="594678"/>
                  </a:lnTo>
                  <a:cubicBezTo>
                    <a:pt x="46493" y="594678"/>
                    <a:pt x="0" y="548185"/>
                    <a:pt x="0" y="490833"/>
                  </a:cubicBezTo>
                  <a:lnTo>
                    <a:pt x="0" y="103846"/>
                  </a:lnTo>
                  <a:cubicBezTo>
                    <a:pt x="0" y="76304"/>
                    <a:pt x="10941" y="49891"/>
                    <a:pt x="30416" y="30416"/>
                  </a:cubicBezTo>
                  <a:cubicBezTo>
                    <a:pt x="49891" y="10941"/>
                    <a:pt x="76304" y="0"/>
                    <a:pt x="10384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24114" cy="632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385373" y="3669018"/>
            <a:ext cx="5758627" cy="2345947"/>
            <a:chOff x="0" y="0"/>
            <a:chExt cx="1853147" cy="75493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53147" cy="754934"/>
            </a:xfrm>
            <a:custGeom>
              <a:avLst/>
              <a:gdLst/>
              <a:ahLst/>
              <a:cxnLst/>
              <a:rect l="l" t="t" r="r" b="b"/>
              <a:pathLst>
                <a:path w="1853147" h="754934">
                  <a:moveTo>
                    <a:pt x="67220" y="0"/>
                  </a:moveTo>
                  <a:lnTo>
                    <a:pt x="1785926" y="0"/>
                  </a:lnTo>
                  <a:cubicBezTo>
                    <a:pt x="1803754" y="0"/>
                    <a:pt x="1820852" y="7082"/>
                    <a:pt x="1833458" y="19688"/>
                  </a:cubicBezTo>
                  <a:cubicBezTo>
                    <a:pt x="1846064" y="32295"/>
                    <a:pt x="1853147" y="49392"/>
                    <a:pt x="1853147" y="67220"/>
                  </a:cubicBezTo>
                  <a:lnTo>
                    <a:pt x="1853147" y="687714"/>
                  </a:lnTo>
                  <a:cubicBezTo>
                    <a:pt x="1853147" y="705542"/>
                    <a:pt x="1846064" y="722639"/>
                    <a:pt x="1833458" y="735246"/>
                  </a:cubicBezTo>
                  <a:cubicBezTo>
                    <a:pt x="1820852" y="747852"/>
                    <a:pt x="1803754" y="754934"/>
                    <a:pt x="1785926" y="754934"/>
                  </a:cubicBezTo>
                  <a:lnTo>
                    <a:pt x="67220" y="754934"/>
                  </a:lnTo>
                  <a:cubicBezTo>
                    <a:pt x="49392" y="754934"/>
                    <a:pt x="32295" y="747852"/>
                    <a:pt x="19688" y="735246"/>
                  </a:cubicBezTo>
                  <a:cubicBezTo>
                    <a:pt x="7082" y="722639"/>
                    <a:pt x="0" y="705542"/>
                    <a:pt x="0" y="687714"/>
                  </a:cubicBezTo>
                  <a:lnTo>
                    <a:pt x="0" y="67220"/>
                  </a:lnTo>
                  <a:cubicBezTo>
                    <a:pt x="0" y="49392"/>
                    <a:pt x="7082" y="32295"/>
                    <a:pt x="19688" y="19688"/>
                  </a:cubicBezTo>
                  <a:cubicBezTo>
                    <a:pt x="32295" y="7082"/>
                    <a:pt x="49392" y="0"/>
                    <a:pt x="6722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853147" cy="793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4" name="AutoShape 24"/>
          <p:cNvSpPr/>
          <p:nvPr/>
        </p:nvSpPr>
        <p:spPr>
          <a:xfrm>
            <a:off x="3385373" y="3655661"/>
            <a:ext cx="3727611" cy="0"/>
          </a:xfrm>
          <a:prstGeom prst="line">
            <a:avLst/>
          </a:prstGeom>
          <a:ln w="952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3336576" y="8087971"/>
            <a:ext cx="5758627" cy="2570155"/>
          </a:xfrm>
          <a:custGeom>
            <a:avLst/>
            <a:gdLst/>
            <a:ahLst/>
            <a:cxnLst/>
            <a:rect l="l" t="t" r="r" b="b"/>
            <a:pathLst>
              <a:path w="5758627" h="2570155">
                <a:moveTo>
                  <a:pt x="0" y="0"/>
                </a:moveTo>
                <a:lnTo>
                  <a:pt x="5758627" y="0"/>
                </a:lnTo>
                <a:lnTo>
                  <a:pt x="5758627" y="2570155"/>
                </a:lnTo>
                <a:lnTo>
                  <a:pt x="0" y="257015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2405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3336576" y="6519789"/>
            <a:ext cx="3727611" cy="2689833"/>
            <a:chOff x="0" y="0"/>
            <a:chExt cx="824114" cy="59467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24114" cy="594678"/>
            </a:xfrm>
            <a:custGeom>
              <a:avLst/>
              <a:gdLst/>
              <a:ahLst/>
              <a:cxnLst/>
              <a:rect l="l" t="t" r="r" b="b"/>
              <a:pathLst>
                <a:path w="824114" h="594678">
                  <a:moveTo>
                    <a:pt x="103846" y="0"/>
                  </a:moveTo>
                  <a:lnTo>
                    <a:pt x="720268" y="0"/>
                  </a:lnTo>
                  <a:cubicBezTo>
                    <a:pt x="747810" y="0"/>
                    <a:pt x="774224" y="10941"/>
                    <a:pt x="793698" y="30416"/>
                  </a:cubicBezTo>
                  <a:cubicBezTo>
                    <a:pt x="813173" y="49891"/>
                    <a:pt x="824114" y="76304"/>
                    <a:pt x="824114" y="103846"/>
                  </a:cubicBezTo>
                  <a:lnTo>
                    <a:pt x="824114" y="490833"/>
                  </a:lnTo>
                  <a:cubicBezTo>
                    <a:pt x="824114" y="518374"/>
                    <a:pt x="813173" y="544788"/>
                    <a:pt x="793698" y="564263"/>
                  </a:cubicBezTo>
                  <a:cubicBezTo>
                    <a:pt x="774224" y="583738"/>
                    <a:pt x="747810" y="594678"/>
                    <a:pt x="720268" y="594678"/>
                  </a:cubicBezTo>
                  <a:lnTo>
                    <a:pt x="103846" y="594678"/>
                  </a:lnTo>
                  <a:cubicBezTo>
                    <a:pt x="46493" y="594678"/>
                    <a:pt x="0" y="548185"/>
                    <a:pt x="0" y="490833"/>
                  </a:cubicBezTo>
                  <a:lnTo>
                    <a:pt x="0" y="103846"/>
                  </a:lnTo>
                  <a:cubicBezTo>
                    <a:pt x="0" y="76304"/>
                    <a:pt x="10941" y="49891"/>
                    <a:pt x="30416" y="30416"/>
                  </a:cubicBezTo>
                  <a:cubicBezTo>
                    <a:pt x="49891" y="10941"/>
                    <a:pt x="76304" y="0"/>
                    <a:pt x="10384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24114" cy="632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336576" y="7617403"/>
            <a:ext cx="5758627" cy="2345947"/>
            <a:chOff x="0" y="0"/>
            <a:chExt cx="1853147" cy="75493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853147" cy="754934"/>
            </a:xfrm>
            <a:custGeom>
              <a:avLst/>
              <a:gdLst/>
              <a:ahLst/>
              <a:cxnLst/>
              <a:rect l="l" t="t" r="r" b="b"/>
              <a:pathLst>
                <a:path w="1853147" h="754934">
                  <a:moveTo>
                    <a:pt x="67220" y="0"/>
                  </a:moveTo>
                  <a:lnTo>
                    <a:pt x="1785926" y="0"/>
                  </a:lnTo>
                  <a:cubicBezTo>
                    <a:pt x="1803754" y="0"/>
                    <a:pt x="1820852" y="7082"/>
                    <a:pt x="1833458" y="19688"/>
                  </a:cubicBezTo>
                  <a:cubicBezTo>
                    <a:pt x="1846064" y="32295"/>
                    <a:pt x="1853147" y="49392"/>
                    <a:pt x="1853147" y="67220"/>
                  </a:cubicBezTo>
                  <a:lnTo>
                    <a:pt x="1853147" y="687714"/>
                  </a:lnTo>
                  <a:cubicBezTo>
                    <a:pt x="1853147" y="705542"/>
                    <a:pt x="1846064" y="722639"/>
                    <a:pt x="1833458" y="735246"/>
                  </a:cubicBezTo>
                  <a:cubicBezTo>
                    <a:pt x="1820852" y="747852"/>
                    <a:pt x="1803754" y="754934"/>
                    <a:pt x="1785926" y="754934"/>
                  </a:cubicBezTo>
                  <a:lnTo>
                    <a:pt x="67220" y="754934"/>
                  </a:lnTo>
                  <a:cubicBezTo>
                    <a:pt x="49392" y="754934"/>
                    <a:pt x="32295" y="747852"/>
                    <a:pt x="19688" y="735246"/>
                  </a:cubicBezTo>
                  <a:cubicBezTo>
                    <a:pt x="7082" y="722639"/>
                    <a:pt x="0" y="705542"/>
                    <a:pt x="0" y="687714"/>
                  </a:cubicBezTo>
                  <a:lnTo>
                    <a:pt x="0" y="67220"/>
                  </a:lnTo>
                  <a:cubicBezTo>
                    <a:pt x="0" y="49392"/>
                    <a:pt x="7082" y="32295"/>
                    <a:pt x="19688" y="19688"/>
                  </a:cubicBezTo>
                  <a:cubicBezTo>
                    <a:pt x="32295" y="7082"/>
                    <a:pt x="49392" y="0"/>
                    <a:pt x="6722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853147" cy="793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32" name="AutoShape 32"/>
          <p:cNvSpPr/>
          <p:nvPr/>
        </p:nvSpPr>
        <p:spPr>
          <a:xfrm>
            <a:off x="3336576" y="7604046"/>
            <a:ext cx="3727611" cy="0"/>
          </a:xfrm>
          <a:prstGeom prst="line">
            <a:avLst/>
          </a:prstGeom>
          <a:ln w="952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9619487" y="8087971"/>
            <a:ext cx="5758627" cy="2570155"/>
          </a:xfrm>
          <a:custGeom>
            <a:avLst/>
            <a:gdLst/>
            <a:ahLst/>
            <a:cxnLst/>
            <a:rect l="l" t="t" r="r" b="b"/>
            <a:pathLst>
              <a:path w="5758627" h="2570155">
                <a:moveTo>
                  <a:pt x="0" y="0"/>
                </a:moveTo>
                <a:lnTo>
                  <a:pt x="5758627" y="0"/>
                </a:lnTo>
                <a:lnTo>
                  <a:pt x="5758627" y="2570155"/>
                </a:lnTo>
                <a:lnTo>
                  <a:pt x="0" y="257015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2405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/>
          <p:nvPr/>
        </p:nvGrpSpPr>
        <p:grpSpPr>
          <a:xfrm>
            <a:off x="9619487" y="6519789"/>
            <a:ext cx="3727611" cy="2689833"/>
            <a:chOff x="0" y="0"/>
            <a:chExt cx="824114" cy="59467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24114" cy="594678"/>
            </a:xfrm>
            <a:custGeom>
              <a:avLst/>
              <a:gdLst/>
              <a:ahLst/>
              <a:cxnLst/>
              <a:rect l="l" t="t" r="r" b="b"/>
              <a:pathLst>
                <a:path w="824114" h="594678">
                  <a:moveTo>
                    <a:pt x="103846" y="0"/>
                  </a:moveTo>
                  <a:lnTo>
                    <a:pt x="720268" y="0"/>
                  </a:lnTo>
                  <a:cubicBezTo>
                    <a:pt x="747810" y="0"/>
                    <a:pt x="774224" y="10941"/>
                    <a:pt x="793698" y="30416"/>
                  </a:cubicBezTo>
                  <a:cubicBezTo>
                    <a:pt x="813173" y="49891"/>
                    <a:pt x="824114" y="76304"/>
                    <a:pt x="824114" y="103846"/>
                  </a:cubicBezTo>
                  <a:lnTo>
                    <a:pt x="824114" y="490833"/>
                  </a:lnTo>
                  <a:cubicBezTo>
                    <a:pt x="824114" y="518374"/>
                    <a:pt x="813173" y="544788"/>
                    <a:pt x="793698" y="564263"/>
                  </a:cubicBezTo>
                  <a:cubicBezTo>
                    <a:pt x="774224" y="583738"/>
                    <a:pt x="747810" y="594678"/>
                    <a:pt x="720268" y="594678"/>
                  </a:cubicBezTo>
                  <a:lnTo>
                    <a:pt x="103846" y="594678"/>
                  </a:lnTo>
                  <a:cubicBezTo>
                    <a:pt x="46493" y="594678"/>
                    <a:pt x="0" y="548185"/>
                    <a:pt x="0" y="490833"/>
                  </a:cubicBezTo>
                  <a:lnTo>
                    <a:pt x="0" y="103846"/>
                  </a:lnTo>
                  <a:cubicBezTo>
                    <a:pt x="0" y="76304"/>
                    <a:pt x="10941" y="49891"/>
                    <a:pt x="30416" y="30416"/>
                  </a:cubicBezTo>
                  <a:cubicBezTo>
                    <a:pt x="49891" y="10941"/>
                    <a:pt x="76304" y="0"/>
                    <a:pt x="10384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824114" cy="632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9619487" y="7617403"/>
            <a:ext cx="5758627" cy="2345947"/>
            <a:chOff x="0" y="0"/>
            <a:chExt cx="1853147" cy="75493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853147" cy="754934"/>
            </a:xfrm>
            <a:custGeom>
              <a:avLst/>
              <a:gdLst/>
              <a:ahLst/>
              <a:cxnLst/>
              <a:rect l="l" t="t" r="r" b="b"/>
              <a:pathLst>
                <a:path w="1853147" h="754934">
                  <a:moveTo>
                    <a:pt x="67220" y="0"/>
                  </a:moveTo>
                  <a:lnTo>
                    <a:pt x="1785926" y="0"/>
                  </a:lnTo>
                  <a:cubicBezTo>
                    <a:pt x="1803754" y="0"/>
                    <a:pt x="1820852" y="7082"/>
                    <a:pt x="1833458" y="19688"/>
                  </a:cubicBezTo>
                  <a:cubicBezTo>
                    <a:pt x="1846064" y="32295"/>
                    <a:pt x="1853147" y="49392"/>
                    <a:pt x="1853147" y="67220"/>
                  </a:cubicBezTo>
                  <a:lnTo>
                    <a:pt x="1853147" y="687714"/>
                  </a:lnTo>
                  <a:cubicBezTo>
                    <a:pt x="1853147" y="705542"/>
                    <a:pt x="1846064" y="722639"/>
                    <a:pt x="1833458" y="735246"/>
                  </a:cubicBezTo>
                  <a:cubicBezTo>
                    <a:pt x="1820852" y="747852"/>
                    <a:pt x="1803754" y="754934"/>
                    <a:pt x="1785926" y="754934"/>
                  </a:cubicBezTo>
                  <a:lnTo>
                    <a:pt x="67220" y="754934"/>
                  </a:lnTo>
                  <a:cubicBezTo>
                    <a:pt x="49392" y="754934"/>
                    <a:pt x="32295" y="747852"/>
                    <a:pt x="19688" y="735246"/>
                  </a:cubicBezTo>
                  <a:cubicBezTo>
                    <a:pt x="7082" y="722639"/>
                    <a:pt x="0" y="705542"/>
                    <a:pt x="0" y="687714"/>
                  </a:cubicBezTo>
                  <a:lnTo>
                    <a:pt x="0" y="67220"/>
                  </a:lnTo>
                  <a:cubicBezTo>
                    <a:pt x="0" y="49392"/>
                    <a:pt x="7082" y="32295"/>
                    <a:pt x="19688" y="19688"/>
                  </a:cubicBezTo>
                  <a:cubicBezTo>
                    <a:pt x="32295" y="7082"/>
                    <a:pt x="49392" y="0"/>
                    <a:pt x="6722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853147" cy="793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40" name="AutoShape 40"/>
          <p:cNvSpPr/>
          <p:nvPr/>
        </p:nvSpPr>
        <p:spPr>
          <a:xfrm>
            <a:off x="9619487" y="7604046"/>
            <a:ext cx="3727611" cy="0"/>
          </a:xfrm>
          <a:prstGeom prst="line">
            <a:avLst/>
          </a:prstGeom>
          <a:ln w="952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110721" y="6252646"/>
            <a:ext cx="3383448" cy="3961986"/>
          </a:xfrm>
          <a:custGeom>
            <a:avLst/>
            <a:gdLst/>
            <a:ahLst/>
            <a:cxnLst/>
            <a:rect l="l" t="t" r="r" b="b"/>
            <a:pathLst>
              <a:path w="3383448" h="3961986">
                <a:moveTo>
                  <a:pt x="0" y="0"/>
                </a:moveTo>
                <a:lnTo>
                  <a:pt x="3383448" y="0"/>
                </a:lnTo>
                <a:lnTo>
                  <a:pt x="3383448" y="3961986"/>
                </a:lnTo>
                <a:lnTo>
                  <a:pt x="0" y="39619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TextBox 44"/>
          <p:cNvSpPr txBox="1"/>
          <p:nvPr/>
        </p:nvSpPr>
        <p:spPr>
          <a:xfrm>
            <a:off x="3385373" y="2924145"/>
            <a:ext cx="372761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5"/>
              </a:lnSpc>
            </a:pPr>
            <a:r>
              <a:rPr lang="en-US" sz="6000" dirty="0">
                <a:solidFill>
                  <a:srgbClr val="0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</a:t>
            </a: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931943"/>
              </p:ext>
            </p:extLst>
          </p:nvPr>
        </p:nvGraphicFramePr>
        <p:xfrm>
          <a:off x="3733800" y="4018137"/>
          <a:ext cx="5029200" cy="1312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9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7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7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7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125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357475"/>
              </p:ext>
            </p:extLst>
          </p:nvPr>
        </p:nvGraphicFramePr>
        <p:xfrm>
          <a:off x="11483292" y="728045"/>
          <a:ext cx="3606932" cy="7237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58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8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27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69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48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48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37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418011"/>
              </p:ext>
            </p:extLst>
          </p:nvPr>
        </p:nvGraphicFramePr>
        <p:xfrm>
          <a:off x="9984200" y="4023003"/>
          <a:ext cx="5029200" cy="1312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9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7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7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7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125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981890"/>
              </p:ext>
            </p:extLst>
          </p:nvPr>
        </p:nvGraphicFramePr>
        <p:xfrm>
          <a:off x="3766892" y="8145549"/>
          <a:ext cx="5029200" cy="1312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9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7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7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7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125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131901"/>
              </p:ext>
            </p:extLst>
          </p:nvPr>
        </p:nvGraphicFramePr>
        <p:xfrm>
          <a:off x="9984200" y="8091666"/>
          <a:ext cx="5029200" cy="1312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9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9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9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7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78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78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3125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7" name="Am-thanh-ban-tra-loi-sai-roi-www_tiengdong_co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683369" y="2618440"/>
            <a:ext cx="609600" cy="609600"/>
          </a:xfrm>
          <a:prstGeom prst="rect">
            <a:avLst/>
          </a:prstGeom>
        </p:spPr>
      </p:pic>
      <p:pic>
        <p:nvPicPr>
          <p:cNvPr id="58" name="Am-thanh-ban-tra-loi-sai-roi-www_tiengdong_co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761021" y="6904612"/>
            <a:ext cx="609600" cy="609600"/>
          </a:xfrm>
          <a:prstGeom prst="rect">
            <a:avLst/>
          </a:prstGeom>
        </p:spPr>
      </p:pic>
      <p:pic>
        <p:nvPicPr>
          <p:cNvPr id="59" name="Am-thanh-ban-tra-loi-sai-roi-www_tiengdong_co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8669000" y="6790276"/>
            <a:ext cx="609600" cy="609600"/>
          </a:xfrm>
          <a:prstGeom prst="rect">
            <a:avLst/>
          </a:prstGeom>
        </p:spPr>
      </p:pic>
      <p:pic>
        <p:nvPicPr>
          <p:cNvPr id="60" name="Am-thanh-dung-roi-ban-gioi-qua-www_tiengdong_com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8669000" y="2399071"/>
            <a:ext cx="609600" cy="609600"/>
          </a:xfrm>
          <a:prstGeom prst="rect">
            <a:avLst/>
          </a:prstGeom>
        </p:spPr>
      </p:pic>
      <p:sp>
        <p:nvSpPr>
          <p:cNvPr id="61" name="TextBox 44"/>
          <p:cNvSpPr txBox="1"/>
          <p:nvPr/>
        </p:nvSpPr>
        <p:spPr>
          <a:xfrm>
            <a:off x="9752736" y="2970069"/>
            <a:ext cx="372761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5"/>
              </a:lnSpc>
            </a:pPr>
            <a:r>
              <a:rPr lang="en-US" sz="6000" dirty="0">
                <a:solidFill>
                  <a:srgbClr val="0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</a:t>
            </a:r>
          </a:p>
        </p:txBody>
      </p:sp>
      <p:sp>
        <p:nvSpPr>
          <p:cNvPr id="62" name="TextBox 44"/>
          <p:cNvSpPr txBox="1"/>
          <p:nvPr/>
        </p:nvSpPr>
        <p:spPr>
          <a:xfrm>
            <a:off x="3464765" y="6901636"/>
            <a:ext cx="372761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5"/>
              </a:lnSpc>
            </a:pPr>
            <a:r>
              <a:rPr lang="en-US" sz="6000" dirty="0">
                <a:solidFill>
                  <a:srgbClr val="0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</a:t>
            </a:r>
          </a:p>
        </p:txBody>
      </p:sp>
      <p:sp>
        <p:nvSpPr>
          <p:cNvPr id="63" name="TextBox 44"/>
          <p:cNvSpPr txBox="1"/>
          <p:nvPr/>
        </p:nvSpPr>
        <p:spPr>
          <a:xfrm>
            <a:off x="9880156" y="6922627"/>
            <a:ext cx="372761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5"/>
              </a:lnSpc>
            </a:pPr>
            <a:r>
              <a:rPr lang="en-US" sz="6000" dirty="0">
                <a:solidFill>
                  <a:srgbClr val="0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961" b="93791" l="0" r="100000">
                        <a14:foregroundMark x1="47876" y1="46242" x2="47876" y2="46242"/>
                        <a14:foregroundMark x1="54248" y1="44771" x2="54248" y2="44771"/>
                        <a14:foregroundMark x1="55882" y1="44771" x2="55882" y2="44771"/>
                        <a14:foregroundMark x1="57516" y1="46242" x2="62255" y2="50980"/>
                        <a14:foregroundMark x1="63725" y1="65196" x2="63725" y2="65196"/>
                        <a14:foregroundMark x1="43137" y1="57353" x2="43137" y2="57353"/>
                        <a14:foregroundMark x1="41667" y1="49510" x2="41667" y2="49510"/>
                        <a14:foregroundMark x1="41667" y1="44771" x2="41667" y2="44771"/>
                        <a14:foregroundMark x1="41667" y1="44771" x2="41667" y2="44771"/>
                        <a14:foregroundMark x1="55882" y1="44771" x2="55882" y2="44771"/>
                        <a14:foregroundMark x1="57516" y1="44771" x2="57516" y2="44771"/>
                        <a14:foregroundMark x1="62255" y1="44771" x2="62255" y2="44771"/>
                        <a14:foregroundMark x1="62255" y1="44771" x2="62255" y2="44771"/>
                        <a14:foregroundMark x1="62255" y1="54248" x2="62255" y2="54248"/>
                        <a14:foregroundMark x1="62255" y1="54248" x2="62255" y2="54248"/>
                        <a14:foregroundMark x1="60621" y1="54248" x2="60621" y2="54248"/>
                        <a14:foregroundMark x1="55882" y1="52614" x2="55882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927" y="2320253"/>
            <a:ext cx="1627598" cy="1627598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46406" y1="60469" x2="46406" y2="60469"/>
                        <a14:foregroundMark x1="50938" y1="51406" x2="55469" y2="51406"/>
                        <a14:foregroundMark x1="72031" y1="45313" x2="72031" y2="45313"/>
                        <a14:foregroundMark x1="73594" y1="43906" x2="73594" y2="43906"/>
                        <a14:foregroundMark x1="69063" y1="36250" x2="69063" y2="36250"/>
                        <a14:foregroundMark x1="69063" y1="36250" x2="69063" y2="36250"/>
                        <a14:foregroundMark x1="69063" y1="36250" x2="69063" y2="36250"/>
                        <a14:foregroundMark x1="47813" y1="40781" x2="47813" y2="40781"/>
                        <a14:foregroundMark x1="41875" y1="48438" x2="41875" y2="48438"/>
                        <a14:foregroundMark x1="40313" y1="51406" x2="40313" y2="51406"/>
                        <a14:foregroundMark x1="32813" y1="52969" x2="32813" y2="52969"/>
                        <a14:foregroundMark x1="32813" y1="52969" x2="32813" y2="52969"/>
                        <a14:foregroundMark x1="32813" y1="52969" x2="32813" y2="52969"/>
                        <a14:foregroundMark x1="32813" y1="52969" x2="32813" y2="52969"/>
                        <a14:foregroundMark x1="32813" y1="52969" x2="32813" y2="52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923" y="2454232"/>
            <a:ext cx="1491799" cy="149179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961" b="93791" l="0" r="100000">
                        <a14:foregroundMark x1="47876" y1="46242" x2="47876" y2="46242"/>
                        <a14:foregroundMark x1="54248" y1="44771" x2="54248" y2="44771"/>
                        <a14:foregroundMark x1="55882" y1="44771" x2="55882" y2="44771"/>
                        <a14:foregroundMark x1="57516" y1="46242" x2="62255" y2="50980"/>
                        <a14:foregroundMark x1="63725" y1="65196" x2="63725" y2="65196"/>
                        <a14:foregroundMark x1="43137" y1="57353" x2="43137" y2="57353"/>
                        <a14:foregroundMark x1="41667" y1="49510" x2="41667" y2="49510"/>
                        <a14:foregroundMark x1="41667" y1="44771" x2="41667" y2="44771"/>
                        <a14:foregroundMark x1="41667" y1="44771" x2="41667" y2="44771"/>
                        <a14:foregroundMark x1="55882" y1="44771" x2="55882" y2="44771"/>
                        <a14:foregroundMark x1="57516" y1="44771" x2="57516" y2="44771"/>
                        <a14:foregroundMark x1="62255" y1="44771" x2="62255" y2="44771"/>
                        <a14:foregroundMark x1="62255" y1="44771" x2="62255" y2="44771"/>
                        <a14:foregroundMark x1="62255" y1="54248" x2="62255" y2="54248"/>
                        <a14:foregroundMark x1="62255" y1="54248" x2="62255" y2="54248"/>
                        <a14:foregroundMark x1="60621" y1="54248" x2="60621" y2="54248"/>
                        <a14:foregroundMark x1="55882" y1="52614" x2="55882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87" y="6281277"/>
            <a:ext cx="1627598" cy="1627598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961" b="93791" l="0" r="100000">
                        <a14:foregroundMark x1="47876" y1="46242" x2="47876" y2="46242"/>
                        <a14:foregroundMark x1="54248" y1="44771" x2="54248" y2="44771"/>
                        <a14:foregroundMark x1="55882" y1="44771" x2="55882" y2="44771"/>
                        <a14:foregroundMark x1="57516" y1="46242" x2="62255" y2="50980"/>
                        <a14:foregroundMark x1="63725" y1="65196" x2="63725" y2="65196"/>
                        <a14:foregroundMark x1="43137" y1="57353" x2="43137" y2="57353"/>
                        <a14:foregroundMark x1="41667" y1="49510" x2="41667" y2="49510"/>
                        <a14:foregroundMark x1="41667" y1="44771" x2="41667" y2="44771"/>
                        <a14:foregroundMark x1="41667" y1="44771" x2="41667" y2="44771"/>
                        <a14:foregroundMark x1="55882" y1="44771" x2="55882" y2="44771"/>
                        <a14:foregroundMark x1="57516" y1="44771" x2="57516" y2="44771"/>
                        <a14:foregroundMark x1="62255" y1="44771" x2="62255" y2="44771"/>
                        <a14:foregroundMark x1="62255" y1="44771" x2="62255" y2="44771"/>
                        <a14:foregroundMark x1="62255" y1="54248" x2="62255" y2="54248"/>
                        <a14:foregroundMark x1="62255" y1="54248" x2="62255" y2="54248"/>
                        <a14:foregroundMark x1="60621" y1="54248" x2="60621" y2="54248"/>
                        <a14:foregroundMark x1="55882" y1="52614" x2="55882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923" y="6311499"/>
            <a:ext cx="1627598" cy="16275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2997893" y="331745"/>
                <a:ext cx="8050639" cy="11673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800" b="1" dirty="0" err="1">
                    <a:highlight>
                      <a:srgbClr val="FFFFFF"/>
                    </a:highligh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Thực</a:t>
                </a:r>
                <a:r>
                  <a:rPr lang="en-US" sz="4800" b="1" dirty="0">
                    <a:highlight>
                      <a:srgbClr val="FFFFFF"/>
                    </a:highligh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800" b="1" dirty="0" err="1">
                    <a:highlight>
                      <a:srgbClr val="FFFFFF"/>
                    </a:highligh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hiện</a:t>
                </a:r>
                <a:r>
                  <a:rPr lang="en-US" sz="4800" b="1" dirty="0">
                    <a:highlight>
                      <a:srgbClr val="FFFFFF"/>
                    </a:highligh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800" b="1" dirty="0" err="1">
                    <a:highlight>
                      <a:srgbClr val="FFFFFF"/>
                    </a:highligh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tô</a:t>
                </a:r>
                <a:r>
                  <a:rPr lang="en-US" sz="4800" b="1" dirty="0">
                    <a:highlight>
                      <a:srgbClr val="FFFFFF"/>
                    </a:highligh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800" b="1" dirty="0" err="1">
                    <a:highlight>
                      <a:srgbClr val="FFFFFF"/>
                    </a:highligh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màu</a:t>
                </a:r>
                <a:r>
                  <a:rPr lang="en-US" sz="4800" b="1" dirty="0">
                    <a:highlight>
                      <a:srgbClr val="FFFFFF"/>
                    </a:highlight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b="1" i="1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1" i="1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4800" b="1" i="1"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𝟕</m:t>
                        </m:r>
                      </m:den>
                    </m:f>
                  </m:oMath>
                </a14:m>
                <a:r>
                  <a:rPr lang="en-US" sz="4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800" b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băng</a:t>
                </a:r>
                <a:r>
                  <a:rPr lang="en-US" sz="4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800" b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giấy</a:t>
                </a:r>
                <a:endParaRPr lang="en-US" sz="4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893" y="331745"/>
                <a:ext cx="8050639" cy="1167371"/>
              </a:xfrm>
              <a:prstGeom prst="rect">
                <a:avLst/>
              </a:prstGeom>
              <a:blipFill rotWithShape="0">
                <a:blip r:embed="rId23"/>
                <a:stretch>
                  <a:fillRect l="-3485" r="-348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666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1476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1476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1476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6" dur="1476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</p:childTnLst>
        </p:cTn>
      </p:par>
    </p:tnLst>
    <p:bldLst>
      <p:bldP spid="44" grpId="0"/>
      <p:bldP spid="61" grpId="0"/>
      <p:bldP spid="62" grpId="0"/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1371600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378" y="2016529"/>
            <a:ext cx="1251858" cy="10747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Freeform 6"/>
          <p:cNvSpPr/>
          <p:nvPr/>
        </p:nvSpPr>
        <p:spPr>
          <a:xfrm>
            <a:off x="13058817" y="7467526"/>
            <a:ext cx="2416681" cy="2048470"/>
          </a:xfrm>
          <a:custGeom>
            <a:avLst/>
            <a:gdLst/>
            <a:ahLst/>
            <a:cxnLst/>
            <a:rect l="l" t="t" r="r" b="b"/>
            <a:pathLst>
              <a:path w="5380982" h="5694161">
                <a:moveTo>
                  <a:pt x="0" y="0"/>
                </a:moveTo>
                <a:lnTo>
                  <a:pt x="5380982" y="0"/>
                </a:lnTo>
                <a:lnTo>
                  <a:pt x="5380982" y="5694161"/>
                </a:lnTo>
                <a:lnTo>
                  <a:pt x="0" y="56941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473" y="1896780"/>
            <a:ext cx="1053667" cy="123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0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0.04435 1.85185E-6 C 0.06415 1.85185E-6 0.08871 0.05139 0.08871 0.09305 L 0.08871 0.18626 " pathEditMode="relative" rAng="0" ptsTypes="AA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6" y="9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21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573192" flipV="1">
            <a:off x="-5326280" y="6614020"/>
            <a:ext cx="7315200" cy="3243072"/>
          </a:xfrm>
          <a:custGeom>
            <a:avLst/>
            <a:gdLst/>
            <a:ahLst/>
            <a:cxnLst/>
            <a:rect l="l" t="t" r="r" b="b"/>
            <a:pathLst>
              <a:path w="7315200" h="3243072">
                <a:moveTo>
                  <a:pt x="0" y="3243072"/>
                </a:moveTo>
                <a:lnTo>
                  <a:pt x="7315200" y="3243072"/>
                </a:lnTo>
                <a:lnTo>
                  <a:pt x="7315200" y="0"/>
                </a:lnTo>
                <a:lnTo>
                  <a:pt x="0" y="0"/>
                </a:lnTo>
                <a:lnTo>
                  <a:pt x="0" y="3243072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056328" y="5681207"/>
            <a:ext cx="8463344" cy="4813527"/>
          </a:xfrm>
          <a:custGeom>
            <a:avLst/>
            <a:gdLst/>
            <a:ahLst/>
            <a:cxnLst/>
            <a:rect l="l" t="t" r="r" b="b"/>
            <a:pathLst>
              <a:path w="8463344" h="4813527">
                <a:moveTo>
                  <a:pt x="0" y="0"/>
                </a:moveTo>
                <a:lnTo>
                  <a:pt x="8463344" y="0"/>
                </a:lnTo>
                <a:lnTo>
                  <a:pt x="8463344" y="4813527"/>
                </a:lnTo>
                <a:lnTo>
                  <a:pt x="0" y="48135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230777"/>
            <a:ext cx="17259300" cy="1839428"/>
          </a:xfrm>
          <a:custGeom>
            <a:avLst/>
            <a:gdLst/>
            <a:ahLst/>
            <a:cxnLst/>
            <a:rect l="l" t="t" r="r" b="b"/>
            <a:pathLst>
              <a:path w="16534184" h="1839428">
                <a:moveTo>
                  <a:pt x="0" y="0"/>
                </a:moveTo>
                <a:lnTo>
                  <a:pt x="16534184" y="0"/>
                </a:lnTo>
                <a:lnTo>
                  <a:pt x="16534184" y="1839428"/>
                </a:lnTo>
                <a:lnTo>
                  <a:pt x="0" y="18394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2873048" y="615463"/>
                <a:ext cx="14014215" cy="94897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7412"/>
                  </a:lnSpc>
                </a:pPr>
                <a:r>
                  <a:rPr lang="en-US" sz="5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Open Sans ExtraBold" panose="020B0906030804020204" pitchFamily="34" charset="0"/>
                    <a:cs typeface="Times New Roman" panose="02020603050405020304" pitchFamily="18" charset="0"/>
                  </a:rPr>
                  <a:t>Quy </a:t>
                </a:r>
                <a:r>
                  <a:rPr lang="en-US" sz="54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Open Sans ExtraBold" panose="020B0906030804020204" pitchFamily="34" charset="0"/>
                    <a:cs typeface="Times New Roman" panose="02020603050405020304" pitchFamily="18" charset="0"/>
                  </a:rPr>
                  <a:t>đồng</a:t>
                </a:r>
                <a:r>
                  <a:rPr lang="en-US" sz="5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Open Sans ExtraBold" panose="020B0906030804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54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Open Sans ExtraBold" panose="020B0906030804020204" pitchFamily="34" charset="0"/>
                    <a:cs typeface="Times New Roman" panose="02020603050405020304" pitchFamily="18" charset="0"/>
                  </a:rPr>
                  <a:t>mẫu</a:t>
                </a:r>
                <a:r>
                  <a:rPr lang="en-US" sz="5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Open Sans ExtraBold" panose="020B0906030804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54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Open Sans ExtraBold" panose="020B0906030804020204" pitchFamily="34" charset="0"/>
                    <a:cs typeface="Times New Roman" panose="02020603050405020304" pitchFamily="18" charset="0"/>
                  </a:rPr>
                  <a:t>số</a:t>
                </a:r>
                <a:r>
                  <a:rPr lang="en-US" sz="5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Open Sans ExtraBold" panose="020B0906030804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54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Open Sans ExtraBold" panose="020B0906030804020204" pitchFamily="34" charset="0"/>
                    <a:cs typeface="Times New Roman" panose="02020603050405020304" pitchFamily="18" charset="0"/>
                  </a:rPr>
                  <a:t>hai</a:t>
                </a:r>
                <a:r>
                  <a:rPr lang="en-US" sz="5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Open Sans ExtraBold" panose="020B0906030804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54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Open Sans ExtraBold" panose="020B0906030804020204" pitchFamily="34" charset="0"/>
                    <a:cs typeface="Times New Roman" panose="02020603050405020304" pitchFamily="18" charset="0"/>
                  </a:rPr>
                  <a:t>phân</a:t>
                </a:r>
                <a:r>
                  <a:rPr lang="en-US" sz="5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Open Sans ExtraBold" panose="020B0906030804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54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Open Sans ExtraBold" panose="020B0906030804020204" pitchFamily="34" charset="0"/>
                    <a:cs typeface="Times New Roman" panose="02020603050405020304" pitchFamily="18" charset="0"/>
                  </a:rPr>
                  <a:t>số</a:t>
                </a:r>
                <a14:m>
                  <m:oMath xmlns:m="http://schemas.openxmlformats.org/officeDocument/2006/math">
                    <m:r>
                      <a:rPr lang="en-US" sz="5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5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5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en-US" sz="5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5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5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à</m:t>
                    </m:r>
                    <m:f>
                      <m:fPr>
                        <m:ctrlPr>
                          <a:rPr lang="en-US" sz="5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sz="5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𝟏𝟓</m:t>
                        </m:r>
                      </m:den>
                    </m:f>
                  </m:oMath>
                </a14:m>
                <a:r>
                  <a:rPr lang="en-US" sz="54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Open Sans ExtraBold" panose="020B0906030804020204" pitchFamily="34" charset="0"/>
                    <a:cs typeface="Times New Roman" panose="02020603050405020304" pitchFamily="18" charset="0"/>
                  </a:rPr>
                  <a:t> ta </a:t>
                </a:r>
                <a:r>
                  <a:rPr lang="en-US" sz="54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Open Sans ExtraBold" panose="020B0906030804020204" pitchFamily="34" charset="0"/>
                    <a:cs typeface="Times New Roman" panose="02020603050405020304" pitchFamily="18" charset="0"/>
                  </a:rPr>
                  <a:t>được</a:t>
                </a:r>
                <a:endParaRPr lang="en-US" sz="54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Open Sans ExtraBold" panose="020B09060308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48" y="615463"/>
                <a:ext cx="14014215" cy="948978"/>
              </a:xfrm>
              <a:prstGeom prst="rect">
                <a:avLst/>
              </a:prstGeom>
              <a:blipFill rotWithShape="0">
                <a:blip r:embed="rId12"/>
                <a:stretch>
                  <a:fillRect l="-2958" t="-24359" b="-28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6"/>
          <p:cNvSpPr/>
          <p:nvPr/>
        </p:nvSpPr>
        <p:spPr>
          <a:xfrm>
            <a:off x="1802445" y="716674"/>
            <a:ext cx="614744" cy="834837"/>
          </a:xfrm>
          <a:custGeom>
            <a:avLst/>
            <a:gdLst/>
            <a:ahLst/>
            <a:cxnLst/>
            <a:rect l="l" t="t" r="r" b="b"/>
            <a:pathLst>
              <a:path w="614744" h="834837">
                <a:moveTo>
                  <a:pt x="0" y="0"/>
                </a:moveTo>
                <a:lnTo>
                  <a:pt x="614744" y="0"/>
                </a:lnTo>
                <a:lnTo>
                  <a:pt x="614744" y="834837"/>
                </a:lnTo>
                <a:lnTo>
                  <a:pt x="0" y="83483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2825985" y="427046"/>
            <a:ext cx="0" cy="1414093"/>
          </a:xfrm>
          <a:prstGeom prst="line">
            <a:avLst/>
          </a:prstGeom>
          <a:ln w="85725" cap="rnd">
            <a:solidFill>
              <a:srgbClr val="506B7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440605" y="1601382"/>
            <a:ext cx="825992" cy="1025498"/>
          </a:xfrm>
          <a:custGeom>
            <a:avLst/>
            <a:gdLst/>
            <a:ahLst/>
            <a:cxnLst/>
            <a:rect l="l" t="t" r="r" b="b"/>
            <a:pathLst>
              <a:path w="825992" h="1025498">
                <a:moveTo>
                  <a:pt x="0" y="0"/>
                </a:moveTo>
                <a:lnTo>
                  <a:pt x="825992" y="0"/>
                </a:lnTo>
                <a:lnTo>
                  <a:pt x="825992" y="1025498"/>
                </a:lnTo>
                <a:lnTo>
                  <a:pt x="0" y="102549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619487" y="4209054"/>
            <a:ext cx="5758627" cy="2570155"/>
          </a:xfrm>
          <a:custGeom>
            <a:avLst/>
            <a:gdLst/>
            <a:ahLst/>
            <a:cxnLst/>
            <a:rect l="l" t="t" r="r" b="b"/>
            <a:pathLst>
              <a:path w="5758627" h="2570155">
                <a:moveTo>
                  <a:pt x="0" y="0"/>
                </a:moveTo>
                <a:lnTo>
                  <a:pt x="5758627" y="0"/>
                </a:lnTo>
                <a:lnTo>
                  <a:pt x="5758627" y="2570155"/>
                </a:lnTo>
                <a:lnTo>
                  <a:pt x="0" y="257015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240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>
            <a:off x="9619487" y="3725129"/>
            <a:ext cx="3727611" cy="0"/>
          </a:xfrm>
          <a:prstGeom prst="line">
            <a:avLst/>
          </a:prstGeom>
          <a:ln w="952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3385373" y="4139585"/>
            <a:ext cx="5758627" cy="2570155"/>
          </a:xfrm>
          <a:custGeom>
            <a:avLst/>
            <a:gdLst/>
            <a:ahLst/>
            <a:cxnLst/>
            <a:rect l="l" t="t" r="r" b="b"/>
            <a:pathLst>
              <a:path w="5758627" h="2570155">
                <a:moveTo>
                  <a:pt x="0" y="0"/>
                </a:moveTo>
                <a:lnTo>
                  <a:pt x="5758627" y="0"/>
                </a:lnTo>
                <a:lnTo>
                  <a:pt x="5758627" y="2570155"/>
                </a:lnTo>
                <a:lnTo>
                  <a:pt x="0" y="257015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2405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3385373" y="2571404"/>
            <a:ext cx="3727611" cy="2689833"/>
            <a:chOff x="0" y="0"/>
            <a:chExt cx="824114" cy="59467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24114" cy="594678"/>
            </a:xfrm>
            <a:custGeom>
              <a:avLst/>
              <a:gdLst/>
              <a:ahLst/>
              <a:cxnLst/>
              <a:rect l="l" t="t" r="r" b="b"/>
              <a:pathLst>
                <a:path w="824114" h="594678">
                  <a:moveTo>
                    <a:pt x="103846" y="0"/>
                  </a:moveTo>
                  <a:lnTo>
                    <a:pt x="720268" y="0"/>
                  </a:lnTo>
                  <a:cubicBezTo>
                    <a:pt x="747810" y="0"/>
                    <a:pt x="774224" y="10941"/>
                    <a:pt x="793698" y="30416"/>
                  </a:cubicBezTo>
                  <a:cubicBezTo>
                    <a:pt x="813173" y="49891"/>
                    <a:pt x="824114" y="76304"/>
                    <a:pt x="824114" y="103846"/>
                  </a:cubicBezTo>
                  <a:lnTo>
                    <a:pt x="824114" y="490833"/>
                  </a:lnTo>
                  <a:cubicBezTo>
                    <a:pt x="824114" y="518374"/>
                    <a:pt x="813173" y="544788"/>
                    <a:pt x="793698" y="564263"/>
                  </a:cubicBezTo>
                  <a:cubicBezTo>
                    <a:pt x="774224" y="583738"/>
                    <a:pt x="747810" y="594678"/>
                    <a:pt x="720268" y="594678"/>
                  </a:cubicBezTo>
                  <a:lnTo>
                    <a:pt x="103846" y="594678"/>
                  </a:lnTo>
                  <a:cubicBezTo>
                    <a:pt x="46493" y="594678"/>
                    <a:pt x="0" y="548185"/>
                    <a:pt x="0" y="490833"/>
                  </a:cubicBezTo>
                  <a:lnTo>
                    <a:pt x="0" y="103846"/>
                  </a:lnTo>
                  <a:cubicBezTo>
                    <a:pt x="0" y="76304"/>
                    <a:pt x="10941" y="49891"/>
                    <a:pt x="30416" y="30416"/>
                  </a:cubicBezTo>
                  <a:cubicBezTo>
                    <a:pt x="49891" y="10941"/>
                    <a:pt x="76304" y="0"/>
                    <a:pt x="10384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824114" cy="632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385373" y="3669018"/>
            <a:ext cx="5758627" cy="2345947"/>
            <a:chOff x="0" y="0"/>
            <a:chExt cx="1853147" cy="75493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853147" cy="754934"/>
            </a:xfrm>
            <a:custGeom>
              <a:avLst/>
              <a:gdLst/>
              <a:ahLst/>
              <a:cxnLst/>
              <a:rect l="l" t="t" r="r" b="b"/>
              <a:pathLst>
                <a:path w="1853147" h="754934">
                  <a:moveTo>
                    <a:pt x="67220" y="0"/>
                  </a:moveTo>
                  <a:lnTo>
                    <a:pt x="1785926" y="0"/>
                  </a:lnTo>
                  <a:cubicBezTo>
                    <a:pt x="1803754" y="0"/>
                    <a:pt x="1820852" y="7082"/>
                    <a:pt x="1833458" y="19688"/>
                  </a:cubicBezTo>
                  <a:cubicBezTo>
                    <a:pt x="1846064" y="32295"/>
                    <a:pt x="1853147" y="49392"/>
                    <a:pt x="1853147" y="67220"/>
                  </a:cubicBezTo>
                  <a:lnTo>
                    <a:pt x="1853147" y="687714"/>
                  </a:lnTo>
                  <a:cubicBezTo>
                    <a:pt x="1853147" y="705542"/>
                    <a:pt x="1846064" y="722639"/>
                    <a:pt x="1833458" y="735246"/>
                  </a:cubicBezTo>
                  <a:cubicBezTo>
                    <a:pt x="1820852" y="747852"/>
                    <a:pt x="1803754" y="754934"/>
                    <a:pt x="1785926" y="754934"/>
                  </a:cubicBezTo>
                  <a:lnTo>
                    <a:pt x="67220" y="754934"/>
                  </a:lnTo>
                  <a:cubicBezTo>
                    <a:pt x="49392" y="754934"/>
                    <a:pt x="32295" y="747852"/>
                    <a:pt x="19688" y="735246"/>
                  </a:cubicBezTo>
                  <a:cubicBezTo>
                    <a:pt x="7082" y="722639"/>
                    <a:pt x="0" y="705542"/>
                    <a:pt x="0" y="687714"/>
                  </a:cubicBezTo>
                  <a:lnTo>
                    <a:pt x="0" y="67220"/>
                  </a:lnTo>
                  <a:cubicBezTo>
                    <a:pt x="0" y="49392"/>
                    <a:pt x="7082" y="32295"/>
                    <a:pt x="19688" y="19688"/>
                  </a:cubicBezTo>
                  <a:cubicBezTo>
                    <a:pt x="32295" y="7082"/>
                    <a:pt x="49392" y="0"/>
                    <a:pt x="6722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853147" cy="793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4" name="AutoShape 24"/>
          <p:cNvSpPr/>
          <p:nvPr/>
        </p:nvSpPr>
        <p:spPr>
          <a:xfrm>
            <a:off x="3385373" y="3655661"/>
            <a:ext cx="3727611" cy="0"/>
          </a:xfrm>
          <a:prstGeom prst="line">
            <a:avLst/>
          </a:prstGeom>
          <a:ln w="952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3336576" y="8087971"/>
            <a:ext cx="5758627" cy="2570155"/>
          </a:xfrm>
          <a:custGeom>
            <a:avLst/>
            <a:gdLst/>
            <a:ahLst/>
            <a:cxnLst/>
            <a:rect l="l" t="t" r="r" b="b"/>
            <a:pathLst>
              <a:path w="5758627" h="2570155">
                <a:moveTo>
                  <a:pt x="0" y="0"/>
                </a:moveTo>
                <a:lnTo>
                  <a:pt x="5758627" y="0"/>
                </a:lnTo>
                <a:lnTo>
                  <a:pt x="5758627" y="2570155"/>
                </a:lnTo>
                <a:lnTo>
                  <a:pt x="0" y="257015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240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9619487" y="8087971"/>
            <a:ext cx="5758627" cy="2570155"/>
          </a:xfrm>
          <a:custGeom>
            <a:avLst/>
            <a:gdLst/>
            <a:ahLst/>
            <a:cxnLst/>
            <a:rect l="l" t="t" r="r" b="b"/>
            <a:pathLst>
              <a:path w="5758627" h="2570155">
                <a:moveTo>
                  <a:pt x="0" y="0"/>
                </a:moveTo>
                <a:lnTo>
                  <a:pt x="5758627" y="0"/>
                </a:lnTo>
                <a:lnTo>
                  <a:pt x="5758627" y="2570155"/>
                </a:lnTo>
                <a:lnTo>
                  <a:pt x="0" y="257015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2405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/>
          <p:nvPr/>
        </p:nvGrpSpPr>
        <p:grpSpPr>
          <a:xfrm>
            <a:off x="9619487" y="6519789"/>
            <a:ext cx="3727611" cy="2689833"/>
            <a:chOff x="0" y="0"/>
            <a:chExt cx="824114" cy="59467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24114" cy="594678"/>
            </a:xfrm>
            <a:custGeom>
              <a:avLst/>
              <a:gdLst/>
              <a:ahLst/>
              <a:cxnLst/>
              <a:rect l="l" t="t" r="r" b="b"/>
              <a:pathLst>
                <a:path w="824114" h="594678">
                  <a:moveTo>
                    <a:pt x="103846" y="0"/>
                  </a:moveTo>
                  <a:lnTo>
                    <a:pt x="720268" y="0"/>
                  </a:lnTo>
                  <a:cubicBezTo>
                    <a:pt x="747810" y="0"/>
                    <a:pt x="774224" y="10941"/>
                    <a:pt x="793698" y="30416"/>
                  </a:cubicBezTo>
                  <a:cubicBezTo>
                    <a:pt x="813173" y="49891"/>
                    <a:pt x="824114" y="76304"/>
                    <a:pt x="824114" y="103846"/>
                  </a:cubicBezTo>
                  <a:lnTo>
                    <a:pt x="824114" y="490833"/>
                  </a:lnTo>
                  <a:cubicBezTo>
                    <a:pt x="824114" y="518374"/>
                    <a:pt x="813173" y="544788"/>
                    <a:pt x="793698" y="564263"/>
                  </a:cubicBezTo>
                  <a:cubicBezTo>
                    <a:pt x="774224" y="583738"/>
                    <a:pt x="747810" y="594678"/>
                    <a:pt x="720268" y="594678"/>
                  </a:cubicBezTo>
                  <a:lnTo>
                    <a:pt x="103846" y="594678"/>
                  </a:lnTo>
                  <a:cubicBezTo>
                    <a:pt x="46493" y="594678"/>
                    <a:pt x="0" y="548185"/>
                    <a:pt x="0" y="490833"/>
                  </a:cubicBezTo>
                  <a:lnTo>
                    <a:pt x="0" y="103846"/>
                  </a:lnTo>
                  <a:cubicBezTo>
                    <a:pt x="0" y="76304"/>
                    <a:pt x="10941" y="49891"/>
                    <a:pt x="30416" y="30416"/>
                  </a:cubicBezTo>
                  <a:cubicBezTo>
                    <a:pt x="49891" y="10941"/>
                    <a:pt x="76304" y="0"/>
                    <a:pt x="10384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824114" cy="632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9619487" y="7617403"/>
            <a:ext cx="5758627" cy="2345947"/>
            <a:chOff x="0" y="0"/>
            <a:chExt cx="1853147" cy="75493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853147" cy="754934"/>
            </a:xfrm>
            <a:custGeom>
              <a:avLst/>
              <a:gdLst/>
              <a:ahLst/>
              <a:cxnLst/>
              <a:rect l="l" t="t" r="r" b="b"/>
              <a:pathLst>
                <a:path w="1853147" h="754934">
                  <a:moveTo>
                    <a:pt x="67220" y="0"/>
                  </a:moveTo>
                  <a:lnTo>
                    <a:pt x="1785926" y="0"/>
                  </a:lnTo>
                  <a:cubicBezTo>
                    <a:pt x="1803754" y="0"/>
                    <a:pt x="1820852" y="7082"/>
                    <a:pt x="1833458" y="19688"/>
                  </a:cubicBezTo>
                  <a:cubicBezTo>
                    <a:pt x="1846064" y="32295"/>
                    <a:pt x="1853147" y="49392"/>
                    <a:pt x="1853147" y="67220"/>
                  </a:cubicBezTo>
                  <a:lnTo>
                    <a:pt x="1853147" y="687714"/>
                  </a:lnTo>
                  <a:cubicBezTo>
                    <a:pt x="1853147" y="705542"/>
                    <a:pt x="1846064" y="722639"/>
                    <a:pt x="1833458" y="735246"/>
                  </a:cubicBezTo>
                  <a:cubicBezTo>
                    <a:pt x="1820852" y="747852"/>
                    <a:pt x="1803754" y="754934"/>
                    <a:pt x="1785926" y="754934"/>
                  </a:cubicBezTo>
                  <a:lnTo>
                    <a:pt x="67220" y="754934"/>
                  </a:lnTo>
                  <a:cubicBezTo>
                    <a:pt x="49392" y="754934"/>
                    <a:pt x="32295" y="747852"/>
                    <a:pt x="19688" y="735246"/>
                  </a:cubicBezTo>
                  <a:cubicBezTo>
                    <a:pt x="7082" y="722639"/>
                    <a:pt x="0" y="705542"/>
                    <a:pt x="0" y="687714"/>
                  </a:cubicBezTo>
                  <a:lnTo>
                    <a:pt x="0" y="67220"/>
                  </a:lnTo>
                  <a:cubicBezTo>
                    <a:pt x="0" y="49392"/>
                    <a:pt x="7082" y="32295"/>
                    <a:pt x="19688" y="19688"/>
                  </a:cubicBezTo>
                  <a:cubicBezTo>
                    <a:pt x="32295" y="7082"/>
                    <a:pt x="49392" y="0"/>
                    <a:pt x="6722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853147" cy="793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40" name="AutoShape 40"/>
          <p:cNvSpPr/>
          <p:nvPr/>
        </p:nvSpPr>
        <p:spPr>
          <a:xfrm>
            <a:off x="9619487" y="7604046"/>
            <a:ext cx="3727611" cy="0"/>
          </a:xfrm>
          <a:prstGeom prst="line">
            <a:avLst/>
          </a:prstGeom>
          <a:ln w="952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110721" y="6252646"/>
            <a:ext cx="3383448" cy="3961986"/>
          </a:xfrm>
          <a:custGeom>
            <a:avLst/>
            <a:gdLst/>
            <a:ahLst/>
            <a:cxnLst/>
            <a:rect l="l" t="t" r="r" b="b"/>
            <a:pathLst>
              <a:path w="3383448" h="3961986">
                <a:moveTo>
                  <a:pt x="0" y="0"/>
                </a:moveTo>
                <a:lnTo>
                  <a:pt x="3383448" y="0"/>
                </a:lnTo>
                <a:lnTo>
                  <a:pt x="3383448" y="3961986"/>
                </a:lnTo>
                <a:lnTo>
                  <a:pt x="0" y="396198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TextBox 44"/>
          <p:cNvSpPr txBox="1"/>
          <p:nvPr/>
        </p:nvSpPr>
        <p:spPr>
          <a:xfrm>
            <a:off x="3385373" y="2924145"/>
            <a:ext cx="372761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5"/>
              </a:lnSpc>
            </a:pPr>
            <a:r>
              <a:rPr lang="en-US" sz="6000" dirty="0">
                <a:solidFill>
                  <a:srgbClr val="0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</a:t>
            </a:r>
          </a:p>
        </p:txBody>
      </p:sp>
      <p:pic>
        <p:nvPicPr>
          <p:cNvPr id="57" name="Am-thanh-ban-tra-loi-sai-roi-www_tiengdong_co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-683369" y="2618440"/>
            <a:ext cx="609600" cy="609600"/>
          </a:xfrm>
          <a:prstGeom prst="rect">
            <a:avLst/>
          </a:prstGeom>
        </p:spPr>
      </p:pic>
      <p:pic>
        <p:nvPicPr>
          <p:cNvPr id="58" name="Am-thanh-ban-tra-loi-sai-roi-www_tiengdong_co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-761021" y="6904612"/>
            <a:ext cx="609600" cy="609600"/>
          </a:xfrm>
          <a:prstGeom prst="rect">
            <a:avLst/>
          </a:prstGeom>
        </p:spPr>
      </p:pic>
      <p:pic>
        <p:nvPicPr>
          <p:cNvPr id="59" name="Am-thanh-ban-tra-loi-sai-roi-www_tiengdong_co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8669000" y="6790276"/>
            <a:ext cx="609600" cy="609600"/>
          </a:xfrm>
          <a:prstGeom prst="rect">
            <a:avLst/>
          </a:prstGeom>
        </p:spPr>
      </p:pic>
      <p:pic>
        <p:nvPicPr>
          <p:cNvPr id="60" name="Am-thanh-dung-roi-ban-gioi-qua-www_tiengdong_com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8669000" y="2399071"/>
            <a:ext cx="609600" cy="609600"/>
          </a:xfrm>
          <a:prstGeom prst="rect">
            <a:avLst/>
          </a:prstGeom>
        </p:spPr>
      </p:pic>
      <p:sp>
        <p:nvSpPr>
          <p:cNvPr id="63" name="TextBox 44"/>
          <p:cNvSpPr txBox="1"/>
          <p:nvPr/>
        </p:nvSpPr>
        <p:spPr>
          <a:xfrm>
            <a:off x="9880156" y="6922627"/>
            <a:ext cx="372761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5"/>
              </a:lnSpc>
            </a:pPr>
            <a:r>
              <a:rPr lang="en-US" sz="6000" dirty="0">
                <a:solidFill>
                  <a:srgbClr val="0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961" b="93791" l="0" r="100000">
                        <a14:foregroundMark x1="47876" y1="46242" x2="47876" y2="46242"/>
                        <a14:foregroundMark x1="54248" y1="44771" x2="54248" y2="44771"/>
                        <a14:foregroundMark x1="55882" y1="44771" x2="55882" y2="44771"/>
                        <a14:foregroundMark x1="57516" y1="46242" x2="62255" y2="50980"/>
                        <a14:foregroundMark x1="63725" y1="65196" x2="63725" y2="65196"/>
                        <a14:foregroundMark x1="43137" y1="57353" x2="43137" y2="57353"/>
                        <a14:foregroundMark x1="41667" y1="49510" x2="41667" y2="49510"/>
                        <a14:foregroundMark x1="41667" y1="44771" x2="41667" y2="44771"/>
                        <a14:foregroundMark x1="41667" y1="44771" x2="41667" y2="44771"/>
                        <a14:foregroundMark x1="55882" y1="44771" x2="55882" y2="44771"/>
                        <a14:foregroundMark x1="57516" y1="44771" x2="57516" y2="44771"/>
                        <a14:foregroundMark x1="62255" y1="44771" x2="62255" y2="44771"/>
                        <a14:foregroundMark x1="62255" y1="44771" x2="62255" y2="44771"/>
                        <a14:foregroundMark x1="62255" y1="54248" x2="62255" y2="54248"/>
                        <a14:foregroundMark x1="62255" y1="54248" x2="62255" y2="54248"/>
                        <a14:foregroundMark x1="60621" y1="54248" x2="60621" y2="54248"/>
                        <a14:foregroundMark x1="55882" y1="52614" x2="55882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927" y="2320253"/>
            <a:ext cx="1627598" cy="1627598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961" b="93791" l="0" r="100000">
                        <a14:foregroundMark x1="47876" y1="46242" x2="47876" y2="46242"/>
                        <a14:foregroundMark x1="54248" y1="44771" x2="54248" y2="44771"/>
                        <a14:foregroundMark x1="55882" y1="44771" x2="55882" y2="44771"/>
                        <a14:foregroundMark x1="57516" y1="46242" x2="62255" y2="50980"/>
                        <a14:foregroundMark x1="63725" y1="65196" x2="63725" y2="65196"/>
                        <a14:foregroundMark x1="43137" y1="57353" x2="43137" y2="57353"/>
                        <a14:foregroundMark x1="41667" y1="49510" x2="41667" y2="49510"/>
                        <a14:foregroundMark x1="41667" y1="44771" x2="41667" y2="44771"/>
                        <a14:foregroundMark x1="41667" y1="44771" x2="41667" y2="44771"/>
                        <a14:foregroundMark x1="55882" y1="44771" x2="55882" y2="44771"/>
                        <a14:foregroundMark x1="57516" y1="44771" x2="57516" y2="44771"/>
                        <a14:foregroundMark x1="62255" y1="44771" x2="62255" y2="44771"/>
                        <a14:foregroundMark x1="62255" y1="44771" x2="62255" y2="44771"/>
                        <a14:foregroundMark x1="62255" y1="54248" x2="62255" y2="54248"/>
                        <a14:foregroundMark x1="62255" y1="54248" x2="62255" y2="54248"/>
                        <a14:foregroundMark x1="60621" y1="54248" x2="60621" y2="54248"/>
                        <a14:foregroundMark x1="55882" y1="52614" x2="55882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923" y="6311499"/>
            <a:ext cx="1627598" cy="16275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4658630" y="4034708"/>
                <a:ext cx="2442895" cy="16535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5400" b="1" i="1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n-US" sz="5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5400" b="1" i="1">
                          <a:latin typeface="Cambria Math" panose="02040503050406030204" pitchFamily="18" charset="0"/>
                        </a:rPr>
                        <m:t>à</m:t>
                      </m:r>
                      <m:f>
                        <m:fPr>
                          <m:ctrlPr>
                            <a:rPr lang="en-US" sz="5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5400" b="1" i="1">
                              <a:latin typeface="Cambria Math" panose="02040503050406030204" pitchFamily="18" charset="0"/>
                            </a:rPr>
                            <m:t>𝟏𝟓</m:t>
                          </m:r>
                        </m:den>
                      </m:f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630" y="4034708"/>
                <a:ext cx="2442895" cy="1653594"/>
              </a:xfrm>
              <a:prstGeom prst="rect">
                <a:avLst/>
              </a:prstGeom>
              <a:blipFill rotWithShape="0">
                <a:blip r:embed="rId22"/>
                <a:stretch>
                  <a:fillRect r="-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11010683" y="7864705"/>
                <a:ext cx="2442895" cy="16535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5400" b="1" i="1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n-US" sz="5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5400" b="1" i="1">
                          <a:latin typeface="Cambria Math" panose="02040503050406030204" pitchFamily="18" charset="0"/>
                        </a:rPr>
                        <m:t>à</m:t>
                      </m:r>
                      <m:f>
                        <m:fPr>
                          <m:ctrlPr>
                            <a:rPr lang="en-US" sz="5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5400" b="1" i="1">
                              <a:latin typeface="Cambria Math" panose="02040503050406030204" pitchFamily="18" charset="0"/>
                            </a:rPr>
                            <m:t>𝟏𝟓</m:t>
                          </m:r>
                        </m:den>
                      </m:f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0683" y="7864705"/>
                <a:ext cx="2442895" cy="1653594"/>
              </a:xfrm>
              <a:prstGeom prst="rect">
                <a:avLst/>
              </a:prstGeom>
              <a:blipFill rotWithShape="0">
                <a:blip r:embed="rId23"/>
                <a:stretch>
                  <a:fillRect r="-16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AutoShape 32"/>
          <p:cNvSpPr/>
          <p:nvPr/>
        </p:nvSpPr>
        <p:spPr>
          <a:xfrm>
            <a:off x="-773073" y="4574433"/>
            <a:ext cx="3727611" cy="0"/>
          </a:xfrm>
          <a:prstGeom prst="line">
            <a:avLst/>
          </a:prstGeom>
          <a:ln w="952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1" name="Group 10"/>
          <p:cNvGrpSpPr/>
          <p:nvPr/>
        </p:nvGrpSpPr>
        <p:grpSpPr>
          <a:xfrm>
            <a:off x="3460857" y="6401718"/>
            <a:ext cx="3727611" cy="2689833"/>
            <a:chOff x="0" y="0"/>
            <a:chExt cx="824114" cy="594678"/>
          </a:xfrm>
        </p:grpSpPr>
        <p:sp>
          <p:nvSpPr>
            <p:cNvPr id="82" name="Freeform 11"/>
            <p:cNvSpPr/>
            <p:nvPr/>
          </p:nvSpPr>
          <p:spPr>
            <a:xfrm>
              <a:off x="0" y="0"/>
              <a:ext cx="824114" cy="594678"/>
            </a:xfrm>
            <a:custGeom>
              <a:avLst/>
              <a:gdLst/>
              <a:ahLst/>
              <a:cxnLst/>
              <a:rect l="l" t="t" r="r" b="b"/>
              <a:pathLst>
                <a:path w="824114" h="594678">
                  <a:moveTo>
                    <a:pt x="103846" y="0"/>
                  </a:moveTo>
                  <a:lnTo>
                    <a:pt x="720268" y="0"/>
                  </a:lnTo>
                  <a:cubicBezTo>
                    <a:pt x="747810" y="0"/>
                    <a:pt x="774224" y="10941"/>
                    <a:pt x="793698" y="30416"/>
                  </a:cubicBezTo>
                  <a:cubicBezTo>
                    <a:pt x="813173" y="49891"/>
                    <a:pt x="824114" y="76304"/>
                    <a:pt x="824114" y="103846"/>
                  </a:cubicBezTo>
                  <a:lnTo>
                    <a:pt x="824114" y="490833"/>
                  </a:lnTo>
                  <a:cubicBezTo>
                    <a:pt x="824114" y="518374"/>
                    <a:pt x="813173" y="544788"/>
                    <a:pt x="793698" y="564263"/>
                  </a:cubicBezTo>
                  <a:cubicBezTo>
                    <a:pt x="774224" y="583738"/>
                    <a:pt x="747810" y="594678"/>
                    <a:pt x="720268" y="594678"/>
                  </a:cubicBezTo>
                  <a:lnTo>
                    <a:pt x="103846" y="594678"/>
                  </a:lnTo>
                  <a:cubicBezTo>
                    <a:pt x="46493" y="594678"/>
                    <a:pt x="0" y="548185"/>
                    <a:pt x="0" y="490833"/>
                  </a:cubicBezTo>
                  <a:lnTo>
                    <a:pt x="0" y="103846"/>
                  </a:lnTo>
                  <a:cubicBezTo>
                    <a:pt x="0" y="76304"/>
                    <a:pt x="10941" y="49891"/>
                    <a:pt x="30416" y="30416"/>
                  </a:cubicBezTo>
                  <a:cubicBezTo>
                    <a:pt x="49891" y="10941"/>
                    <a:pt x="76304" y="0"/>
                    <a:pt x="10384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TextBox 12"/>
            <p:cNvSpPr txBox="1"/>
            <p:nvPr/>
          </p:nvSpPr>
          <p:spPr>
            <a:xfrm>
              <a:off x="0" y="-38100"/>
              <a:ext cx="824114" cy="632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84" name="Group 13"/>
          <p:cNvGrpSpPr/>
          <p:nvPr/>
        </p:nvGrpSpPr>
        <p:grpSpPr>
          <a:xfrm>
            <a:off x="3460857" y="7499332"/>
            <a:ext cx="5758627" cy="2345947"/>
            <a:chOff x="0" y="0"/>
            <a:chExt cx="1853147" cy="754934"/>
          </a:xfrm>
        </p:grpSpPr>
        <p:sp>
          <p:nvSpPr>
            <p:cNvPr id="85" name="Freeform 14"/>
            <p:cNvSpPr/>
            <p:nvPr/>
          </p:nvSpPr>
          <p:spPr>
            <a:xfrm>
              <a:off x="0" y="0"/>
              <a:ext cx="1853147" cy="754934"/>
            </a:xfrm>
            <a:custGeom>
              <a:avLst/>
              <a:gdLst/>
              <a:ahLst/>
              <a:cxnLst/>
              <a:rect l="l" t="t" r="r" b="b"/>
              <a:pathLst>
                <a:path w="1853147" h="754934">
                  <a:moveTo>
                    <a:pt x="67220" y="0"/>
                  </a:moveTo>
                  <a:lnTo>
                    <a:pt x="1785926" y="0"/>
                  </a:lnTo>
                  <a:cubicBezTo>
                    <a:pt x="1803754" y="0"/>
                    <a:pt x="1820852" y="7082"/>
                    <a:pt x="1833458" y="19688"/>
                  </a:cubicBezTo>
                  <a:cubicBezTo>
                    <a:pt x="1846064" y="32295"/>
                    <a:pt x="1853147" y="49392"/>
                    <a:pt x="1853147" y="67220"/>
                  </a:cubicBezTo>
                  <a:lnTo>
                    <a:pt x="1853147" y="687714"/>
                  </a:lnTo>
                  <a:cubicBezTo>
                    <a:pt x="1853147" y="705542"/>
                    <a:pt x="1846064" y="722639"/>
                    <a:pt x="1833458" y="735246"/>
                  </a:cubicBezTo>
                  <a:cubicBezTo>
                    <a:pt x="1820852" y="747852"/>
                    <a:pt x="1803754" y="754934"/>
                    <a:pt x="1785926" y="754934"/>
                  </a:cubicBezTo>
                  <a:lnTo>
                    <a:pt x="67220" y="754934"/>
                  </a:lnTo>
                  <a:cubicBezTo>
                    <a:pt x="49392" y="754934"/>
                    <a:pt x="32295" y="747852"/>
                    <a:pt x="19688" y="735246"/>
                  </a:cubicBezTo>
                  <a:cubicBezTo>
                    <a:pt x="7082" y="722639"/>
                    <a:pt x="0" y="705542"/>
                    <a:pt x="0" y="687714"/>
                  </a:cubicBezTo>
                  <a:lnTo>
                    <a:pt x="0" y="67220"/>
                  </a:lnTo>
                  <a:cubicBezTo>
                    <a:pt x="0" y="49392"/>
                    <a:pt x="7082" y="32295"/>
                    <a:pt x="19688" y="19688"/>
                  </a:cubicBezTo>
                  <a:cubicBezTo>
                    <a:pt x="32295" y="7082"/>
                    <a:pt x="49392" y="0"/>
                    <a:pt x="6722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TextBox 15"/>
            <p:cNvSpPr txBox="1"/>
            <p:nvPr/>
          </p:nvSpPr>
          <p:spPr>
            <a:xfrm>
              <a:off x="0" y="-38100"/>
              <a:ext cx="1853147" cy="793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87" name="TextBox 44"/>
          <p:cNvSpPr txBox="1"/>
          <p:nvPr/>
        </p:nvSpPr>
        <p:spPr>
          <a:xfrm>
            <a:off x="3594106" y="6730915"/>
            <a:ext cx="372761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5"/>
              </a:lnSpc>
            </a:pPr>
            <a:r>
              <a:rPr lang="en-US" sz="6000" dirty="0">
                <a:solidFill>
                  <a:srgbClr val="0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>
                        <a14:foregroundMark x1="46406" y1="60469" x2="46406" y2="60469"/>
                        <a14:foregroundMark x1="50938" y1="51406" x2="55469" y2="51406"/>
                        <a14:foregroundMark x1="72031" y1="45313" x2="72031" y2="45313"/>
                        <a14:foregroundMark x1="73594" y1="43906" x2="73594" y2="43906"/>
                        <a14:foregroundMark x1="69063" y1="36250" x2="69063" y2="36250"/>
                        <a14:foregroundMark x1="69063" y1="36250" x2="69063" y2="36250"/>
                        <a14:foregroundMark x1="69063" y1="36250" x2="69063" y2="36250"/>
                        <a14:foregroundMark x1="47813" y1="40781" x2="47813" y2="40781"/>
                        <a14:foregroundMark x1="41875" y1="48438" x2="41875" y2="48438"/>
                        <a14:foregroundMark x1="40313" y1="51406" x2="40313" y2="51406"/>
                        <a14:foregroundMark x1="32813" y1="52969" x2="32813" y2="52969"/>
                        <a14:foregroundMark x1="32813" y1="52969" x2="32813" y2="52969"/>
                        <a14:foregroundMark x1="32813" y1="52969" x2="32813" y2="52969"/>
                        <a14:foregroundMark x1="32813" y1="52969" x2="32813" y2="52969"/>
                        <a14:foregroundMark x1="32813" y1="52969" x2="32813" y2="52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293" y="6215078"/>
            <a:ext cx="1491799" cy="1491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4778885" y="7759932"/>
                <a:ext cx="2442895" cy="16535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5400" b="1" i="1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n-US" sz="5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5400" b="1" i="1">
                          <a:latin typeface="Cambria Math" panose="02040503050406030204" pitchFamily="18" charset="0"/>
                        </a:rPr>
                        <m:t>à</m:t>
                      </m:r>
                      <m:f>
                        <m:fPr>
                          <m:ctrlPr>
                            <a:rPr lang="en-US" sz="5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sz="5400" b="1" i="1">
                              <a:latin typeface="Cambria Math" panose="02040503050406030204" pitchFamily="18" charset="0"/>
                            </a:rPr>
                            <m:t>𝟏𝟓</m:t>
                          </m:r>
                        </m:den>
                      </m:f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885" y="7759932"/>
                <a:ext cx="2442895" cy="1653594"/>
              </a:xfrm>
              <a:prstGeom prst="rect">
                <a:avLst/>
              </a:prstGeom>
              <a:blipFill rotWithShape="0">
                <a:blip r:embed="rId26"/>
                <a:stretch>
                  <a:fillRect r="-16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oup 26"/>
          <p:cNvGrpSpPr/>
          <p:nvPr/>
        </p:nvGrpSpPr>
        <p:grpSpPr>
          <a:xfrm>
            <a:off x="9674560" y="2573251"/>
            <a:ext cx="3727611" cy="2689833"/>
            <a:chOff x="0" y="0"/>
            <a:chExt cx="824114" cy="594678"/>
          </a:xfrm>
        </p:grpSpPr>
        <p:sp>
          <p:nvSpPr>
            <p:cNvPr id="91" name="Freeform 27"/>
            <p:cNvSpPr/>
            <p:nvPr/>
          </p:nvSpPr>
          <p:spPr>
            <a:xfrm>
              <a:off x="0" y="0"/>
              <a:ext cx="824114" cy="594678"/>
            </a:xfrm>
            <a:custGeom>
              <a:avLst/>
              <a:gdLst/>
              <a:ahLst/>
              <a:cxnLst/>
              <a:rect l="l" t="t" r="r" b="b"/>
              <a:pathLst>
                <a:path w="824114" h="594678">
                  <a:moveTo>
                    <a:pt x="103846" y="0"/>
                  </a:moveTo>
                  <a:lnTo>
                    <a:pt x="720268" y="0"/>
                  </a:lnTo>
                  <a:cubicBezTo>
                    <a:pt x="747810" y="0"/>
                    <a:pt x="774224" y="10941"/>
                    <a:pt x="793698" y="30416"/>
                  </a:cubicBezTo>
                  <a:cubicBezTo>
                    <a:pt x="813173" y="49891"/>
                    <a:pt x="824114" y="76304"/>
                    <a:pt x="824114" y="103846"/>
                  </a:cubicBezTo>
                  <a:lnTo>
                    <a:pt x="824114" y="490833"/>
                  </a:lnTo>
                  <a:cubicBezTo>
                    <a:pt x="824114" y="518374"/>
                    <a:pt x="813173" y="544788"/>
                    <a:pt x="793698" y="564263"/>
                  </a:cubicBezTo>
                  <a:cubicBezTo>
                    <a:pt x="774224" y="583738"/>
                    <a:pt x="747810" y="594678"/>
                    <a:pt x="720268" y="594678"/>
                  </a:cubicBezTo>
                  <a:lnTo>
                    <a:pt x="103846" y="594678"/>
                  </a:lnTo>
                  <a:cubicBezTo>
                    <a:pt x="46493" y="594678"/>
                    <a:pt x="0" y="548185"/>
                    <a:pt x="0" y="490833"/>
                  </a:cubicBezTo>
                  <a:lnTo>
                    <a:pt x="0" y="103846"/>
                  </a:lnTo>
                  <a:cubicBezTo>
                    <a:pt x="0" y="76304"/>
                    <a:pt x="10941" y="49891"/>
                    <a:pt x="30416" y="30416"/>
                  </a:cubicBezTo>
                  <a:cubicBezTo>
                    <a:pt x="49891" y="10941"/>
                    <a:pt x="76304" y="0"/>
                    <a:pt x="10384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TextBox 28"/>
            <p:cNvSpPr txBox="1"/>
            <p:nvPr/>
          </p:nvSpPr>
          <p:spPr>
            <a:xfrm>
              <a:off x="0" y="-38100"/>
              <a:ext cx="824114" cy="632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93" name="Group 29"/>
          <p:cNvGrpSpPr/>
          <p:nvPr/>
        </p:nvGrpSpPr>
        <p:grpSpPr>
          <a:xfrm>
            <a:off x="9674560" y="3670865"/>
            <a:ext cx="5758627" cy="2345947"/>
            <a:chOff x="0" y="0"/>
            <a:chExt cx="1853147" cy="754934"/>
          </a:xfrm>
        </p:grpSpPr>
        <p:sp>
          <p:nvSpPr>
            <p:cNvPr id="94" name="Freeform 30"/>
            <p:cNvSpPr/>
            <p:nvPr/>
          </p:nvSpPr>
          <p:spPr>
            <a:xfrm>
              <a:off x="0" y="0"/>
              <a:ext cx="1853147" cy="754934"/>
            </a:xfrm>
            <a:custGeom>
              <a:avLst/>
              <a:gdLst/>
              <a:ahLst/>
              <a:cxnLst/>
              <a:rect l="l" t="t" r="r" b="b"/>
              <a:pathLst>
                <a:path w="1853147" h="754934">
                  <a:moveTo>
                    <a:pt x="67220" y="0"/>
                  </a:moveTo>
                  <a:lnTo>
                    <a:pt x="1785926" y="0"/>
                  </a:lnTo>
                  <a:cubicBezTo>
                    <a:pt x="1803754" y="0"/>
                    <a:pt x="1820852" y="7082"/>
                    <a:pt x="1833458" y="19688"/>
                  </a:cubicBezTo>
                  <a:cubicBezTo>
                    <a:pt x="1846064" y="32295"/>
                    <a:pt x="1853147" y="49392"/>
                    <a:pt x="1853147" y="67220"/>
                  </a:cubicBezTo>
                  <a:lnTo>
                    <a:pt x="1853147" y="687714"/>
                  </a:lnTo>
                  <a:cubicBezTo>
                    <a:pt x="1853147" y="705542"/>
                    <a:pt x="1846064" y="722639"/>
                    <a:pt x="1833458" y="735246"/>
                  </a:cubicBezTo>
                  <a:cubicBezTo>
                    <a:pt x="1820852" y="747852"/>
                    <a:pt x="1803754" y="754934"/>
                    <a:pt x="1785926" y="754934"/>
                  </a:cubicBezTo>
                  <a:lnTo>
                    <a:pt x="67220" y="754934"/>
                  </a:lnTo>
                  <a:cubicBezTo>
                    <a:pt x="49392" y="754934"/>
                    <a:pt x="32295" y="747852"/>
                    <a:pt x="19688" y="735246"/>
                  </a:cubicBezTo>
                  <a:cubicBezTo>
                    <a:pt x="7082" y="722639"/>
                    <a:pt x="0" y="705542"/>
                    <a:pt x="0" y="687714"/>
                  </a:cubicBezTo>
                  <a:lnTo>
                    <a:pt x="0" y="67220"/>
                  </a:lnTo>
                  <a:cubicBezTo>
                    <a:pt x="0" y="49392"/>
                    <a:pt x="7082" y="32295"/>
                    <a:pt x="19688" y="19688"/>
                  </a:cubicBezTo>
                  <a:cubicBezTo>
                    <a:pt x="32295" y="7082"/>
                    <a:pt x="49392" y="0"/>
                    <a:pt x="6722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TextBox 31"/>
            <p:cNvSpPr txBox="1"/>
            <p:nvPr/>
          </p:nvSpPr>
          <p:spPr>
            <a:xfrm>
              <a:off x="0" y="-38100"/>
              <a:ext cx="1853147" cy="793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96" name="TextBox 44"/>
          <p:cNvSpPr txBox="1"/>
          <p:nvPr/>
        </p:nvSpPr>
        <p:spPr>
          <a:xfrm>
            <a:off x="9802749" y="2955098"/>
            <a:ext cx="372761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5"/>
              </a:lnSpc>
            </a:pPr>
            <a:r>
              <a:rPr lang="en-US" sz="6000" dirty="0">
                <a:solidFill>
                  <a:srgbClr val="0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</a:t>
            </a: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961" b="93791" l="0" r="100000">
                        <a14:foregroundMark x1="47876" y1="46242" x2="47876" y2="46242"/>
                        <a14:foregroundMark x1="54248" y1="44771" x2="54248" y2="44771"/>
                        <a14:foregroundMark x1="55882" y1="44771" x2="55882" y2="44771"/>
                        <a14:foregroundMark x1="57516" y1="46242" x2="62255" y2="50980"/>
                        <a14:foregroundMark x1="63725" y1="65196" x2="63725" y2="65196"/>
                        <a14:foregroundMark x1="43137" y1="57353" x2="43137" y2="57353"/>
                        <a14:foregroundMark x1="41667" y1="49510" x2="41667" y2="49510"/>
                        <a14:foregroundMark x1="41667" y1="44771" x2="41667" y2="44771"/>
                        <a14:foregroundMark x1="41667" y1="44771" x2="41667" y2="44771"/>
                        <a14:foregroundMark x1="55882" y1="44771" x2="55882" y2="44771"/>
                        <a14:foregroundMark x1="57516" y1="44771" x2="57516" y2="44771"/>
                        <a14:foregroundMark x1="62255" y1="44771" x2="62255" y2="44771"/>
                        <a14:foregroundMark x1="62255" y1="44771" x2="62255" y2="44771"/>
                        <a14:foregroundMark x1="62255" y1="54248" x2="62255" y2="54248"/>
                        <a14:foregroundMark x1="62255" y1="54248" x2="62255" y2="54248"/>
                        <a14:foregroundMark x1="60621" y1="54248" x2="60621" y2="54248"/>
                        <a14:foregroundMark x1="55882" y1="52614" x2="55882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871" y="2334739"/>
            <a:ext cx="1627598" cy="16275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10959276" y="4051496"/>
                <a:ext cx="2442895" cy="16535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n-US" sz="5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5400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5400" b="1" i="1">
                          <a:latin typeface="Cambria Math" panose="02040503050406030204" pitchFamily="18" charset="0"/>
                        </a:rPr>
                        <m:t>à</m:t>
                      </m:r>
                      <m:f>
                        <m:fPr>
                          <m:ctrlPr>
                            <a:rPr lang="en-US" sz="5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5400" b="1" i="1">
                              <a:latin typeface="Cambria Math" panose="02040503050406030204" pitchFamily="18" charset="0"/>
                            </a:rPr>
                            <m:t>𝟏𝟓</m:t>
                          </m:r>
                        </m:den>
                      </m:f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9276" y="4051496"/>
                <a:ext cx="2442895" cy="1653594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29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1476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1476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1476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1476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"/>
                  </p:tgtEl>
                </p:cond>
              </p:nextCondLst>
            </p:seq>
          </p:childTnLst>
        </p:cTn>
      </p:par>
    </p:tnLst>
    <p:bldLst>
      <p:bldP spid="44" grpId="0"/>
      <p:bldP spid="63" grpId="0"/>
      <p:bldP spid="42" grpId="0"/>
      <p:bldP spid="66" grpId="0"/>
      <p:bldP spid="87" grpId="0"/>
      <p:bldP spid="89" grpId="0"/>
      <p:bldP spid="9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1371600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378" y="2016529"/>
            <a:ext cx="1251858" cy="10747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148" y="4081238"/>
            <a:ext cx="1522440" cy="10552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Freeform 6"/>
          <p:cNvSpPr/>
          <p:nvPr/>
        </p:nvSpPr>
        <p:spPr>
          <a:xfrm>
            <a:off x="13058817" y="7467526"/>
            <a:ext cx="2416681" cy="2048470"/>
          </a:xfrm>
          <a:custGeom>
            <a:avLst/>
            <a:gdLst/>
            <a:ahLst/>
            <a:cxnLst/>
            <a:rect l="l" t="t" r="r" b="b"/>
            <a:pathLst>
              <a:path w="5380982" h="5694161">
                <a:moveTo>
                  <a:pt x="0" y="0"/>
                </a:moveTo>
                <a:lnTo>
                  <a:pt x="5380982" y="0"/>
                </a:lnTo>
                <a:lnTo>
                  <a:pt x="5380982" y="5694161"/>
                </a:lnTo>
                <a:lnTo>
                  <a:pt x="0" y="5694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641" y="3903860"/>
            <a:ext cx="1053667" cy="123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1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85185E-6 L -1.66667E-6 0.000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83951E-6 L 0.13611 0.1873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06" y="936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21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573192" flipV="1">
            <a:off x="-5326280" y="6614020"/>
            <a:ext cx="7315200" cy="3243072"/>
          </a:xfrm>
          <a:custGeom>
            <a:avLst/>
            <a:gdLst/>
            <a:ahLst/>
            <a:cxnLst/>
            <a:rect l="l" t="t" r="r" b="b"/>
            <a:pathLst>
              <a:path w="7315200" h="3243072">
                <a:moveTo>
                  <a:pt x="0" y="3243072"/>
                </a:moveTo>
                <a:lnTo>
                  <a:pt x="7315200" y="3243072"/>
                </a:lnTo>
                <a:lnTo>
                  <a:pt x="7315200" y="0"/>
                </a:lnTo>
                <a:lnTo>
                  <a:pt x="0" y="0"/>
                </a:lnTo>
                <a:lnTo>
                  <a:pt x="0" y="3243072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056328" y="5681207"/>
            <a:ext cx="8463344" cy="4813527"/>
          </a:xfrm>
          <a:custGeom>
            <a:avLst/>
            <a:gdLst/>
            <a:ahLst/>
            <a:cxnLst/>
            <a:rect l="l" t="t" r="r" b="b"/>
            <a:pathLst>
              <a:path w="8463344" h="4813527">
                <a:moveTo>
                  <a:pt x="0" y="0"/>
                </a:moveTo>
                <a:lnTo>
                  <a:pt x="8463344" y="0"/>
                </a:lnTo>
                <a:lnTo>
                  <a:pt x="8463344" y="4813527"/>
                </a:lnTo>
                <a:lnTo>
                  <a:pt x="0" y="48135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230777"/>
            <a:ext cx="17259300" cy="1839428"/>
          </a:xfrm>
          <a:custGeom>
            <a:avLst/>
            <a:gdLst/>
            <a:ahLst/>
            <a:cxnLst/>
            <a:rect l="l" t="t" r="r" b="b"/>
            <a:pathLst>
              <a:path w="16534184" h="1839428">
                <a:moveTo>
                  <a:pt x="0" y="0"/>
                </a:moveTo>
                <a:lnTo>
                  <a:pt x="16534184" y="0"/>
                </a:lnTo>
                <a:lnTo>
                  <a:pt x="16534184" y="1839428"/>
                </a:lnTo>
                <a:lnTo>
                  <a:pt x="0" y="18394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2873048" y="615463"/>
                <a:ext cx="14014215" cy="94897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7412"/>
                  </a:lnSpc>
                </a:pPr>
                <a:r>
                  <a:rPr lang="en-US" sz="6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6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Rút</a:t>
                </a:r>
                <a:r>
                  <a:rPr lang="en-US" sz="6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6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gọn</a:t>
                </a:r>
                <a:r>
                  <a:rPr lang="en-US" sz="6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6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phân</a:t>
                </a:r>
                <a:r>
                  <a:rPr lang="en-US" sz="6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6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6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6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b="1" i="1">
                            <a:latin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sz="6000" b="1" i="1">
                            <a:latin typeface="Cambria Math" panose="02040503050406030204" pitchFamily="18" charset="0"/>
                          </a:rPr>
                          <m:t>𝟏𝟐</m:t>
                        </m:r>
                      </m:den>
                    </m:f>
                  </m:oMath>
                </a14:m>
                <a:r>
                  <a:rPr lang="en-US" sz="60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Open Sans ExtraBold" panose="020B0906030804020204" pitchFamily="34" charset="0"/>
                    <a:cs typeface="Times New Roman" panose="02020603050405020304" pitchFamily="18" charset="0"/>
                  </a:rPr>
                  <a:t> ta </a:t>
                </a:r>
                <a:r>
                  <a:rPr lang="en-US" sz="6000" b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Open Sans ExtraBold" panose="020B0906030804020204" pitchFamily="34" charset="0"/>
                    <a:cs typeface="Times New Roman" panose="02020603050405020304" pitchFamily="18" charset="0"/>
                  </a:rPr>
                  <a:t>được</a:t>
                </a:r>
                <a:endParaRPr lang="en-US" sz="6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Open Sans ExtraBold" panose="020B09060308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048" y="615463"/>
                <a:ext cx="14014215" cy="948978"/>
              </a:xfrm>
              <a:prstGeom prst="rect">
                <a:avLst/>
              </a:prstGeom>
              <a:blipFill rotWithShape="0">
                <a:blip r:embed="rId12"/>
                <a:stretch>
                  <a:fillRect l="-1914" t="-33333" b="-35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6"/>
          <p:cNvSpPr/>
          <p:nvPr/>
        </p:nvSpPr>
        <p:spPr>
          <a:xfrm>
            <a:off x="1802445" y="716674"/>
            <a:ext cx="614744" cy="834837"/>
          </a:xfrm>
          <a:custGeom>
            <a:avLst/>
            <a:gdLst/>
            <a:ahLst/>
            <a:cxnLst/>
            <a:rect l="l" t="t" r="r" b="b"/>
            <a:pathLst>
              <a:path w="614744" h="834837">
                <a:moveTo>
                  <a:pt x="0" y="0"/>
                </a:moveTo>
                <a:lnTo>
                  <a:pt x="614744" y="0"/>
                </a:lnTo>
                <a:lnTo>
                  <a:pt x="614744" y="834837"/>
                </a:lnTo>
                <a:lnTo>
                  <a:pt x="0" y="83483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2825985" y="427046"/>
            <a:ext cx="0" cy="1414093"/>
          </a:xfrm>
          <a:prstGeom prst="line">
            <a:avLst/>
          </a:prstGeom>
          <a:ln w="85725" cap="rnd">
            <a:solidFill>
              <a:srgbClr val="506B7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440605" y="1601382"/>
            <a:ext cx="825992" cy="1025498"/>
          </a:xfrm>
          <a:custGeom>
            <a:avLst/>
            <a:gdLst/>
            <a:ahLst/>
            <a:cxnLst/>
            <a:rect l="l" t="t" r="r" b="b"/>
            <a:pathLst>
              <a:path w="825992" h="1025498">
                <a:moveTo>
                  <a:pt x="0" y="0"/>
                </a:moveTo>
                <a:lnTo>
                  <a:pt x="825992" y="0"/>
                </a:lnTo>
                <a:lnTo>
                  <a:pt x="825992" y="1025498"/>
                </a:lnTo>
                <a:lnTo>
                  <a:pt x="0" y="102549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619487" y="4209054"/>
            <a:ext cx="5758627" cy="2570155"/>
          </a:xfrm>
          <a:custGeom>
            <a:avLst/>
            <a:gdLst/>
            <a:ahLst/>
            <a:cxnLst/>
            <a:rect l="l" t="t" r="r" b="b"/>
            <a:pathLst>
              <a:path w="5758627" h="2570155">
                <a:moveTo>
                  <a:pt x="0" y="0"/>
                </a:moveTo>
                <a:lnTo>
                  <a:pt x="5758627" y="0"/>
                </a:lnTo>
                <a:lnTo>
                  <a:pt x="5758627" y="2570155"/>
                </a:lnTo>
                <a:lnTo>
                  <a:pt x="0" y="257015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240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>
            <a:off x="9619487" y="3725129"/>
            <a:ext cx="3727611" cy="0"/>
          </a:xfrm>
          <a:prstGeom prst="line">
            <a:avLst/>
          </a:prstGeom>
          <a:ln w="952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3385373" y="4139585"/>
            <a:ext cx="5758627" cy="2570155"/>
          </a:xfrm>
          <a:custGeom>
            <a:avLst/>
            <a:gdLst/>
            <a:ahLst/>
            <a:cxnLst/>
            <a:rect l="l" t="t" r="r" b="b"/>
            <a:pathLst>
              <a:path w="5758627" h="2570155">
                <a:moveTo>
                  <a:pt x="0" y="0"/>
                </a:moveTo>
                <a:lnTo>
                  <a:pt x="5758627" y="0"/>
                </a:lnTo>
                <a:lnTo>
                  <a:pt x="5758627" y="2570155"/>
                </a:lnTo>
                <a:lnTo>
                  <a:pt x="0" y="257015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240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>
            <a:off x="3385373" y="3655661"/>
            <a:ext cx="3727611" cy="0"/>
          </a:xfrm>
          <a:prstGeom prst="line">
            <a:avLst/>
          </a:prstGeom>
          <a:ln w="952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3336576" y="8087971"/>
            <a:ext cx="5758627" cy="2570155"/>
          </a:xfrm>
          <a:custGeom>
            <a:avLst/>
            <a:gdLst/>
            <a:ahLst/>
            <a:cxnLst/>
            <a:rect l="l" t="t" r="r" b="b"/>
            <a:pathLst>
              <a:path w="5758627" h="2570155">
                <a:moveTo>
                  <a:pt x="0" y="0"/>
                </a:moveTo>
                <a:lnTo>
                  <a:pt x="5758627" y="0"/>
                </a:lnTo>
                <a:lnTo>
                  <a:pt x="5758627" y="2570155"/>
                </a:lnTo>
                <a:lnTo>
                  <a:pt x="0" y="257015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2405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3336576" y="6519789"/>
            <a:ext cx="3727611" cy="2689833"/>
            <a:chOff x="0" y="0"/>
            <a:chExt cx="824114" cy="59467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24114" cy="594678"/>
            </a:xfrm>
            <a:custGeom>
              <a:avLst/>
              <a:gdLst/>
              <a:ahLst/>
              <a:cxnLst/>
              <a:rect l="l" t="t" r="r" b="b"/>
              <a:pathLst>
                <a:path w="824114" h="594678">
                  <a:moveTo>
                    <a:pt x="103846" y="0"/>
                  </a:moveTo>
                  <a:lnTo>
                    <a:pt x="720268" y="0"/>
                  </a:lnTo>
                  <a:cubicBezTo>
                    <a:pt x="747810" y="0"/>
                    <a:pt x="774224" y="10941"/>
                    <a:pt x="793698" y="30416"/>
                  </a:cubicBezTo>
                  <a:cubicBezTo>
                    <a:pt x="813173" y="49891"/>
                    <a:pt x="824114" y="76304"/>
                    <a:pt x="824114" y="103846"/>
                  </a:cubicBezTo>
                  <a:lnTo>
                    <a:pt x="824114" y="490833"/>
                  </a:lnTo>
                  <a:cubicBezTo>
                    <a:pt x="824114" y="518374"/>
                    <a:pt x="813173" y="544788"/>
                    <a:pt x="793698" y="564263"/>
                  </a:cubicBezTo>
                  <a:cubicBezTo>
                    <a:pt x="774224" y="583738"/>
                    <a:pt x="747810" y="594678"/>
                    <a:pt x="720268" y="594678"/>
                  </a:cubicBezTo>
                  <a:lnTo>
                    <a:pt x="103846" y="594678"/>
                  </a:lnTo>
                  <a:cubicBezTo>
                    <a:pt x="46493" y="594678"/>
                    <a:pt x="0" y="548185"/>
                    <a:pt x="0" y="490833"/>
                  </a:cubicBezTo>
                  <a:lnTo>
                    <a:pt x="0" y="103846"/>
                  </a:lnTo>
                  <a:cubicBezTo>
                    <a:pt x="0" y="76304"/>
                    <a:pt x="10941" y="49891"/>
                    <a:pt x="30416" y="30416"/>
                  </a:cubicBezTo>
                  <a:cubicBezTo>
                    <a:pt x="49891" y="10941"/>
                    <a:pt x="76304" y="0"/>
                    <a:pt x="10384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24114" cy="632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336576" y="7617403"/>
            <a:ext cx="5758627" cy="2345947"/>
            <a:chOff x="0" y="0"/>
            <a:chExt cx="1853147" cy="75493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853147" cy="754934"/>
            </a:xfrm>
            <a:custGeom>
              <a:avLst/>
              <a:gdLst/>
              <a:ahLst/>
              <a:cxnLst/>
              <a:rect l="l" t="t" r="r" b="b"/>
              <a:pathLst>
                <a:path w="1853147" h="754934">
                  <a:moveTo>
                    <a:pt x="67220" y="0"/>
                  </a:moveTo>
                  <a:lnTo>
                    <a:pt x="1785926" y="0"/>
                  </a:lnTo>
                  <a:cubicBezTo>
                    <a:pt x="1803754" y="0"/>
                    <a:pt x="1820852" y="7082"/>
                    <a:pt x="1833458" y="19688"/>
                  </a:cubicBezTo>
                  <a:cubicBezTo>
                    <a:pt x="1846064" y="32295"/>
                    <a:pt x="1853147" y="49392"/>
                    <a:pt x="1853147" y="67220"/>
                  </a:cubicBezTo>
                  <a:lnTo>
                    <a:pt x="1853147" y="687714"/>
                  </a:lnTo>
                  <a:cubicBezTo>
                    <a:pt x="1853147" y="705542"/>
                    <a:pt x="1846064" y="722639"/>
                    <a:pt x="1833458" y="735246"/>
                  </a:cubicBezTo>
                  <a:cubicBezTo>
                    <a:pt x="1820852" y="747852"/>
                    <a:pt x="1803754" y="754934"/>
                    <a:pt x="1785926" y="754934"/>
                  </a:cubicBezTo>
                  <a:lnTo>
                    <a:pt x="67220" y="754934"/>
                  </a:lnTo>
                  <a:cubicBezTo>
                    <a:pt x="49392" y="754934"/>
                    <a:pt x="32295" y="747852"/>
                    <a:pt x="19688" y="735246"/>
                  </a:cubicBezTo>
                  <a:cubicBezTo>
                    <a:pt x="7082" y="722639"/>
                    <a:pt x="0" y="705542"/>
                    <a:pt x="0" y="687714"/>
                  </a:cubicBezTo>
                  <a:lnTo>
                    <a:pt x="0" y="67220"/>
                  </a:lnTo>
                  <a:cubicBezTo>
                    <a:pt x="0" y="49392"/>
                    <a:pt x="7082" y="32295"/>
                    <a:pt x="19688" y="19688"/>
                  </a:cubicBezTo>
                  <a:cubicBezTo>
                    <a:pt x="32295" y="7082"/>
                    <a:pt x="49392" y="0"/>
                    <a:pt x="6722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853147" cy="793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32" name="AutoShape 32"/>
          <p:cNvSpPr/>
          <p:nvPr/>
        </p:nvSpPr>
        <p:spPr>
          <a:xfrm>
            <a:off x="3336576" y="7604046"/>
            <a:ext cx="3727611" cy="0"/>
          </a:xfrm>
          <a:prstGeom prst="line">
            <a:avLst/>
          </a:prstGeom>
          <a:ln w="952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/>
          <p:nvPr/>
        </p:nvSpPr>
        <p:spPr>
          <a:xfrm>
            <a:off x="9619487" y="8087971"/>
            <a:ext cx="5758627" cy="2570155"/>
          </a:xfrm>
          <a:custGeom>
            <a:avLst/>
            <a:gdLst/>
            <a:ahLst/>
            <a:cxnLst/>
            <a:rect l="l" t="t" r="r" b="b"/>
            <a:pathLst>
              <a:path w="5758627" h="2570155">
                <a:moveTo>
                  <a:pt x="0" y="0"/>
                </a:moveTo>
                <a:lnTo>
                  <a:pt x="5758627" y="0"/>
                </a:lnTo>
                <a:lnTo>
                  <a:pt x="5758627" y="2570155"/>
                </a:lnTo>
                <a:lnTo>
                  <a:pt x="0" y="257015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2405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/>
          <p:nvPr/>
        </p:nvGrpSpPr>
        <p:grpSpPr>
          <a:xfrm>
            <a:off x="9619487" y="6519789"/>
            <a:ext cx="3727611" cy="2689833"/>
            <a:chOff x="0" y="0"/>
            <a:chExt cx="824114" cy="59467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24114" cy="594678"/>
            </a:xfrm>
            <a:custGeom>
              <a:avLst/>
              <a:gdLst/>
              <a:ahLst/>
              <a:cxnLst/>
              <a:rect l="l" t="t" r="r" b="b"/>
              <a:pathLst>
                <a:path w="824114" h="594678">
                  <a:moveTo>
                    <a:pt x="103846" y="0"/>
                  </a:moveTo>
                  <a:lnTo>
                    <a:pt x="720268" y="0"/>
                  </a:lnTo>
                  <a:cubicBezTo>
                    <a:pt x="747810" y="0"/>
                    <a:pt x="774224" y="10941"/>
                    <a:pt x="793698" y="30416"/>
                  </a:cubicBezTo>
                  <a:cubicBezTo>
                    <a:pt x="813173" y="49891"/>
                    <a:pt x="824114" y="76304"/>
                    <a:pt x="824114" y="103846"/>
                  </a:cubicBezTo>
                  <a:lnTo>
                    <a:pt x="824114" y="490833"/>
                  </a:lnTo>
                  <a:cubicBezTo>
                    <a:pt x="824114" y="518374"/>
                    <a:pt x="813173" y="544788"/>
                    <a:pt x="793698" y="564263"/>
                  </a:cubicBezTo>
                  <a:cubicBezTo>
                    <a:pt x="774224" y="583738"/>
                    <a:pt x="747810" y="594678"/>
                    <a:pt x="720268" y="594678"/>
                  </a:cubicBezTo>
                  <a:lnTo>
                    <a:pt x="103846" y="594678"/>
                  </a:lnTo>
                  <a:cubicBezTo>
                    <a:pt x="46493" y="594678"/>
                    <a:pt x="0" y="548185"/>
                    <a:pt x="0" y="490833"/>
                  </a:cubicBezTo>
                  <a:lnTo>
                    <a:pt x="0" y="103846"/>
                  </a:lnTo>
                  <a:cubicBezTo>
                    <a:pt x="0" y="76304"/>
                    <a:pt x="10941" y="49891"/>
                    <a:pt x="30416" y="30416"/>
                  </a:cubicBezTo>
                  <a:cubicBezTo>
                    <a:pt x="49891" y="10941"/>
                    <a:pt x="76304" y="0"/>
                    <a:pt x="10384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824114" cy="632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9619487" y="7617403"/>
            <a:ext cx="5758627" cy="2345947"/>
            <a:chOff x="0" y="0"/>
            <a:chExt cx="1853147" cy="75493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853147" cy="754934"/>
            </a:xfrm>
            <a:custGeom>
              <a:avLst/>
              <a:gdLst/>
              <a:ahLst/>
              <a:cxnLst/>
              <a:rect l="l" t="t" r="r" b="b"/>
              <a:pathLst>
                <a:path w="1853147" h="754934">
                  <a:moveTo>
                    <a:pt x="67220" y="0"/>
                  </a:moveTo>
                  <a:lnTo>
                    <a:pt x="1785926" y="0"/>
                  </a:lnTo>
                  <a:cubicBezTo>
                    <a:pt x="1803754" y="0"/>
                    <a:pt x="1820852" y="7082"/>
                    <a:pt x="1833458" y="19688"/>
                  </a:cubicBezTo>
                  <a:cubicBezTo>
                    <a:pt x="1846064" y="32295"/>
                    <a:pt x="1853147" y="49392"/>
                    <a:pt x="1853147" y="67220"/>
                  </a:cubicBezTo>
                  <a:lnTo>
                    <a:pt x="1853147" y="687714"/>
                  </a:lnTo>
                  <a:cubicBezTo>
                    <a:pt x="1853147" y="705542"/>
                    <a:pt x="1846064" y="722639"/>
                    <a:pt x="1833458" y="735246"/>
                  </a:cubicBezTo>
                  <a:cubicBezTo>
                    <a:pt x="1820852" y="747852"/>
                    <a:pt x="1803754" y="754934"/>
                    <a:pt x="1785926" y="754934"/>
                  </a:cubicBezTo>
                  <a:lnTo>
                    <a:pt x="67220" y="754934"/>
                  </a:lnTo>
                  <a:cubicBezTo>
                    <a:pt x="49392" y="754934"/>
                    <a:pt x="32295" y="747852"/>
                    <a:pt x="19688" y="735246"/>
                  </a:cubicBezTo>
                  <a:cubicBezTo>
                    <a:pt x="7082" y="722639"/>
                    <a:pt x="0" y="705542"/>
                    <a:pt x="0" y="687714"/>
                  </a:cubicBezTo>
                  <a:lnTo>
                    <a:pt x="0" y="67220"/>
                  </a:lnTo>
                  <a:cubicBezTo>
                    <a:pt x="0" y="49392"/>
                    <a:pt x="7082" y="32295"/>
                    <a:pt x="19688" y="19688"/>
                  </a:cubicBezTo>
                  <a:cubicBezTo>
                    <a:pt x="32295" y="7082"/>
                    <a:pt x="49392" y="0"/>
                    <a:pt x="6722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853147" cy="793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40" name="AutoShape 40"/>
          <p:cNvSpPr/>
          <p:nvPr/>
        </p:nvSpPr>
        <p:spPr>
          <a:xfrm>
            <a:off x="9619487" y="7604046"/>
            <a:ext cx="3727611" cy="0"/>
          </a:xfrm>
          <a:prstGeom prst="line">
            <a:avLst/>
          </a:prstGeom>
          <a:ln w="9525" cap="flat">
            <a:solidFill>
              <a:srgbClr val="2B2B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110721" y="6252646"/>
            <a:ext cx="3383448" cy="3961986"/>
          </a:xfrm>
          <a:custGeom>
            <a:avLst/>
            <a:gdLst/>
            <a:ahLst/>
            <a:cxnLst/>
            <a:rect l="l" t="t" r="r" b="b"/>
            <a:pathLst>
              <a:path w="3383448" h="3961986">
                <a:moveTo>
                  <a:pt x="0" y="0"/>
                </a:moveTo>
                <a:lnTo>
                  <a:pt x="3383448" y="0"/>
                </a:lnTo>
                <a:lnTo>
                  <a:pt x="3383448" y="3961986"/>
                </a:lnTo>
                <a:lnTo>
                  <a:pt x="0" y="396198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7" name="Am-thanh-ban-tra-loi-sai-roi-www_tiengdong_co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-683369" y="2618440"/>
            <a:ext cx="609600" cy="609600"/>
          </a:xfrm>
          <a:prstGeom prst="rect">
            <a:avLst/>
          </a:prstGeom>
        </p:spPr>
      </p:pic>
      <p:pic>
        <p:nvPicPr>
          <p:cNvPr id="58" name="Am-thanh-ban-tra-loi-sai-roi-www_tiengdong_co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-761021" y="6904612"/>
            <a:ext cx="609600" cy="609600"/>
          </a:xfrm>
          <a:prstGeom prst="rect">
            <a:avLst/>
          </a:prstGeom>
        </p:spPr>
      </p:pic>
      <p:pic>
        <p:nvPicPr>
          <p:cNvPr id="59" name="Am-thanh-ban-tra-loi-sai-roi-www_tiengdong_co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8669000" y="6790276"/>
            <a:ext cx="609600" cy="609600"/>
          </a:xfrm>
          <a:prstGeom prst="rect">
            <a:avLst/>
          </a:prstGeom>
        </p:spPr>
      </p:pic>
      <p:pic>
        <p:nvPicPr>
          <p:cNvPr id="60" name="Am-thanh-dung-roi-ban-gioi-qua-www_tiengdong_com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8669000" y="2399071"/>
            <a:ext cx="609600" cy="609600"/>
          </a:xfrm>
          <a:prstGeom prst="rect">
            <a:avLst/>
          </a:prstGeom>
        </p:spPr>
      </p:pic>
      <p:sp>
        <p:nvSpPr>
          <p:cNvPr id="62" name="TextBox 44"/>
          <p:cNvSpPr txBox="1"/>
          <p:nvPr/>
        </p:nvSpPr>
        <p:spPr>
          <a:xfrm>
            <a:off x="3464765" y="6901636"/>
            <a:ext cx="372761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5"/>
              </a:lnSpc>
            </a:pPr>
            <a:r>
              <a:rPr lang="en-US" sz="6000" dirty="0">
                <a:solidFill>
                  <a:srgbClr val="0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</a:t>
            </a:r>
          </a:p>
        </p:txBody>
      </p:sp>
      <p:sp>
        <p:nvSpPr>
          <p:cNvPr id="63" name="TextBox 44"/>
          <p:cNvSpPr txBox="1"/>
          <p:nvPr/>
        </p:nvSpPr>
        <p:spPr>
          <a:xfrm>
            <a:off x="9880156" y="6922627"/>
            <a:ext cx="372761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5"/>
              </a:lnSpc>
            </a:pPr>
            <a:r>
              <a:rPr lang="en-US" sz="6000" dirty="0">
                <a:solidFill>
                  <a:srgbClr val="0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961" b="93791" l="0" r="100000">
                        <a14:foregroundMark x1="47876" y1="46242" x2="47876" y2="46242"/>
                        <a14:foregroundMark x1="54248" y1="44771" x2="54248" y2="44771"/>
                        <a14:foregroundMark x1="55882" y1="44771" x2="55882" y2="44771"/>
                        <a14:foregroundMark x1="57516" y1="46242" x2="62255" y2="50980"/>
                        <a14:foregroundMark x1="63725" y1="65196" x2="63725" y2="65196"/>
                        <a14:foregroundMark x1="43137" y1="57353" x2="43137" y2="57353"/>
                        <a14:foregroundMark x1="41667" y1="49510" x2="41667" y2="49510"/>
                        <a14:foregroundMark x1="41667" y1="44771" x2="41667" y2="44771"/>
                        <a14:foregroundMark x1="41667" y1="44771" x2="41667" y2="44771"/>
                        <a14:foregroundMark x1="55882" y1="44771" x2="55882" y2="44771"/>
                        <a14:foregroundMark x1="57516" y1="44771" x2="57516" y2="44771"/>
                        <a14:foregroundMark x1="62255" y1="44771" x2="62255" y2="44771"/>
                        <a14:foregroundMark x1="62255" y1="44771" x2="62255" y2="44771"/>
                        <a14:foregroundMark x1="62255" y1="54248" x2="62255" y2="54248"/>
                        <a14:foregroundMark x1="62255" y1="54248" x2="62255" y2="54248"/>
                        <a14:foregroundMark x1="60621" y1="54248" x2="60621" y2="54248"/>
                        <a14:foregroundMark x1="55882" y1="52614" x2="55882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87" y="6281277"/>
            <a:ext cx="1627598" cy="1627598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961" b="93791" l="0" r="100000">
                        <a14:foregroundMark x1="47876" y1="46242" x2="47876" y2="46242"/>
                        <a14:foregroundMark x1="54248" y1="44771" x2="54248" y2="44771"/>
                        <a14:foregroundMark x1="55882" y1="44771" x2="55882" y2="44771"/>
                        <a14:foregroundMark x1="57516" y1="46242" x2="62255" y2="50980"/>
                        <a14:foregroundMark x1="63725" y1="65196" x2="63725" y2="65196"/>
                        <a14:foregroundMark x1="43137" y1="57353" x2="43137" y2="57353"/>
                        <a14:foregroundMark x1="41667" y1="49510" x2="41667" y2="49510"/>
                        <a14:foregroundMark x1="41667" y1="44771" x2="41667" y2="44771"/>
                        <a14:foregroundMark x1="41667" y1="44771" x2="41667" y2="44771"/>
                        <a14:foregroundMark x1="55882" y1="44771" x2="55882" y2="44771"/>
                        <a14:foregroundMark x1="57516" y1="44771" x2="57516" y2="44771"/>
                        <a14:foregroundMark x1="62255" y1="44771" x2="62255" y2="44771"/>
                        <a14:foregroundMark x1="62255" y1="44771" x2="62255" y2="44771"/>
                        <a14:foregroundMark x1="62255" y1="54248" x2="62255" y2="54248"/>
                        <a14:foregroundMark x1="62255" y1="54248" x2="62255" y2="54248"/>
                        <a14:foregroundMark x1="60621" y1="54248" x2="60621" y2="54248"/>
                        <a14:foregroundMark x1="55882" y1="52614" x2="55882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923" y="6311499"/>
            <a:ext cx="1627598" cy="16275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4621292" y="7998034"/>
                <a:ext cx="2442895" cy="16535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292" y="7998034"/>
                <a:ext cx="2442895" cy="1653594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Group 10"/>
          <p:cNvGrpSpPr/>
          <p:nvPr/>
        </p:nvGrpSpPr>
        <p:grpSpPr>
          <a:xfrm>
            <a:off x="3400915" y="2598810"/>
            <a:ext cx="3727611" cy="2689833"/>
            <a:chOff x="0" y="0"/>
            <a:chExt cx="824114" cy="594678"/>
          </a:xfrm>
        </p:grpSpPr>
        <p:sp>
          <p:nvSpPr>
            <p:cNvPr id="81" name="Freeform 11"/>
            <p:cNvSpPr/>
            <p:nvPr/>
          </p:nvSpPr>
          <p:spPr>
            <a:xfrm>
              <a:off x="0" y="0"/>
              <a:ext cx="824114" cy="594678"/>
            </a:xfrm>
            <a:custGeom>
              <a:avLst/>
              <a:gdLst/>
              <a:ahLst/>
              <a:cxnLst/>
              <a:rect l="l" t="t" r="r" b="b"/>
              <a:pathLst>
                <a:path w="824114" h="594678">
                  <a:moveTo>
                    <a:pt x="103846" y="0"/>
                  </a:moveTo>
                  <a:lnTo>
                    <a:pt x="720268" y="0"/>
                  </a:lnTo>
                  <a:cubicBezTo>
                    <a:pt x="747810" y="0"/>
                    <a:pt x="774224" y="10941"/>
                    <a:pt x="793698" y="30416"/>
                  </a:cubicBezTo>
                  <a:cubicBezTo>
                    <a:pt x="813173" y="49891"/>
                    <a:pt x="824114" y="76304"/>
                    <a:pt x="824114" y="103846"/>
                  </a:cubicBezTo>
                  <a:lnTo>
                    <a:pt x="824114" y="490833"/>
                  </a:lnTo>
                  <a:cubicBezTo>
                    <a:pt x="824114" y="518374"/>
                    <a:pt x="813173" y="544788"/>
                    <a:pt x="793698" y="564263"/>
                  </a:cubicBezTo>
                  <a:cubicBezTo>
                    <a:pt x="774224" y="583738"/>
                    <a:pt x="747810" y="594678"/>
                    <a:pt x="720268" y="594678"/>
                  </a:cubicBezTo>
                  <a:lnTo>
                    <a:pt x="103846" y="594678"/>
                  </a:lnTo>
                  <a:cubicBezTo>
                    <a:pt x="46493" y="594678"/>
                    <a:pt x="0" y="548185"/>
                    <a:pt x="0" y="490833"/>
                  </a:cubicBezTo>
                  <a:lnTo>
                    <a:pt x="0" y="103846"/>
                  </a:lnTo>
                  <a:cubicBezTo>
                    <a:pt x="0" y="76304"/>
                    <a:pt x="10941" y="49891"/>
                    <a:pt x="30416" y="30416"/>
                  </a:cubicBezTo>
                  <a:cubicBezTo>
                    <a:pt x="49891" y="10941"/>
                    <a:pt x="76304" y="0"/>
                    <a:pt x="10384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TextBox 12"/>
            <p:cNvSpPr txBox="1"/>
            <p:nvPr/>
          </p:nvSpPr>
          <p:spPr>
            <a:xfrm>
              <a:off x="0" y="-38100"/>
              <a:ext cx="824114" cy="632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11010683" y="7864705"/>
                <a:ext cx="2442895" cy="16535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0683" y="7864705"/>
                <a:ext cx="2442895" cy="1653594"/>
              </a:xfrm>
              <a:prstGeom prst="rect">
                <a:avLst/>
              </a:prstGeom>
              <a:blipFill rotWithShape="0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13"/>
          <p:cNvGrpSpPr/>
          <p:nvPr/>
        </p:nvGrpSpPr>
        <p:grpSpPr>
          <a:xfrm>
            <a:off x="3400915" y="3696424"/>
            <a:ext cx="5758627" cy="2345947"/>
            <a:chOff x="0" y="0"/>
            <a:chExt cx="1853147" cy="754934"/>
          </a:xfrm>
        </p:grpSpPr>
        <p:sp>
          <p:nvSpPr>
            <p:cNvPr id="84" name="Freeform 14"/>
            <p:cNvSpPr/>
            <p:nvPr/>
          </p:nvSpPr>
          <p:spPr>
            <a:xfrm>
              <a:off x="0" y="0"/>
              <a:ext cx="1853147" cy="754934"/>
            </a:xfrm>
            <a:custGeom>
              <a:avLst/>
              <a:gdLst/>
              <a:ahLst/>
              <a:cxnLst/>
              <a:rect l="l" t="t" r="r" b="b"/>
              <a:pathLst>
                <a:path w="1853147" h="754934">
                  <a:moveTo>
                    <a:pt x="67220" y="0"/>
                  </a:moveTo>
                  <a:lnTo>
                    <a:pt x="1785926" y="0"/>
                  </a:lnTo>
                  <a:cubicBezTo>
                    <a:pt x="1803754" y="0"/>
                    <a:pt x="1820852" y="7082"/>
                    <a:pt x="1833458" y="19688"/>
                  </a:cubicBezTo>
                  <a:cubicBezTo>
                    <a:pt x="1846064" y="32295"/>
                    <a:pt x="1853147" y="49392"/>
                    <a:pt x="1853147" y="67220"/>
                  </a:cubicBezTo>
                  <a:lnTo>
                    <a:pt x="1853147" y="687714"/>
                  </a:lnTo>
                  <a:cubicBezTo>
                    <a:pt x="1853147" y="705542"/>
                    <a:pt x="1846064" y="722639"/>
                    <a:pt x="1833458" y="735246"/>
                  </a:cubicBezTo>
                  <a:cubicBezTo>
                    <a:pt x="1820852" y="747852"/>
                    <a:pt x="1803754" y="754934"/>
                    <a:pt x="1785926" y="754934"/>
                  </a:cubicBezTo>
                  <a:lnTo>
                    <a:pt x="67220" y="754934"/>
                  </a:lnTo>
                  <a:cubicBezTo>
                    <a:pt x="49392" y="754934"/>
                    <a:pt x="32295" y="747852"/>
                    <a:pt x="19688" y="735246"/>
                  </a:cubicBezTo>
                  <a:cubicBezTo>
                    <a:pt x="7082" y="722639"/>
                    <a:pt x="0" y="705542"/>
                    <a:pt x="0" y="687714"/>
                  </a:cubicBezTo>
                  <a:lnTo>
                    <a:pt x="0" y="67220"/>
                  </a:lnTo>
                  <a:cubicBezTo>
                    <a:pt x="0" y="49392"/>
                    <a:pt x="7082" y="32295"/>
                    <a:pt x="19688" y="19688"/>
                  </a:cubicBezTo>
                  <a:cubicBezTo>
                    <a:pt x="32295" y="7082"/>
                    <a:pt x="49392" y="0"/>
                    <a:pt x="6722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TextBox 15"/>
            <p:cNvSpPr txBox="1"/>
            <p:nvPr/>
          </p:nvSpPr>
          <p:spPr>
            <a:xfrm>
              <a:off x="0" y="-38100"/>
              <a:ext cx="1853147" cy="793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86" name="TextBox 44"/>
          <p:cNvSpPr txBox="1"/>
          <p:nvPr/>
        </p:nvSpPr>
        <p:spPr>
          <a:xfrm>
            <a:off x="3534164" y="2928007"/>
            <a:ext cx="372761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5"/>
              </a:lnSpc>
            </a:pPr>
            <a:r>
              <a:rPr lang="en-US" sz="6000" dirty="0">
                <a:solidFill>
                  <a:srgbClr val="0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</a:t>
            </a: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0000" b="90000" l="10000" r="90000">
                        <a14:foregroundMark x1="46406" y1="60469" x2="46406" y2="60469"/>
                        <a14:foregroundMark x1="50938" y1="51406" x2="55469" y2="51406"/>
                        <a14:foregroundMark x1="72031" y1="45313" x2="72031" y2="45313"/>
                        <a14:foregroundMark x1="73594" y1="43906" x2="73594" y2="43906"/>
                        <a14:foregroundMark x1="69063" y1="36250" x2="69063" y2="36250"/>
                        <a14:foregroundMark x1="69063" y1="36250" x2="69063" y2="36250"/>
                        <a14:foregroundMark x1="69063" y1="36250" x2="69063" y2="36250"/>
                        <a14:foregroundMark x1="47813" y1="40781" x2="47813" y2="40781"/>
                        <a14:foregroundMark x1="41875" y1="48438" x2="41875" y2="48438"/>
                        <a14:foregroundMark x1="40313" y1="51406" x2="40313" y2="51406"/>
                        <a14:foregroundMark x1="32813" y1="52969" x2="32813" y2="52969"/>
                        <a14:foregroundMark x1="32813" y1="52969" x2="32813" y2="52969"/>
                        <a14:foregroundMark x1="32813" y1="52969" x2="32813" y2="52969"/>
                        <a14:foregroundMark x1="32813" y1="52969" x2="32813" y2="52969"/>
                        <a14:foregroundMark x1="32813" y1="52969" x2="32813" y2="52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351" y="2412170"/>
            <a:ext cx="1491799" cy="1491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4718943" y="3957024"/>
                <a:ext cx="2442895" cy="16535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54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943" y="3957024"/>
                <a:ext cx="2442895" cy="1653594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18"/>
          <p:cNvGrpSpPr/>
          <p:nvPr/>
        </p:nvGrpSpPr>
        <p:grpSpPr>
          <a:xfrm>
            <a:off x="9650807" y="2567069"/>
            <a:ext cx="3727611" cy="2689833"/>
            <a:chOff x="0" y="0"/>
            <a:chExt cx="824114" cy="594678"/>
          </a:xfrm>
        </p:grpSpPr>
        <p:sp>
          <p:nvSpPr>
            <p:cNvPr id="90" name="Freeform 19"/>
            <p:cNvSpPr/>
            <p:nvPr/>
          </p:nvSpPr>
          <p:spPr>
            <a:xfrm>
              <a:off x="0" y="0"/>
              <a:ext cx="824114" cy="594678"/>
            </a:xfrm>
            <a:custGeom>
              <a:avLst/>
              <a:gdLst/>
              <a:ahLst/>
              <a:cxnLst/>
              <a:rect l="l" t="t" r="r" b="b"/>
              <a:pathLst>
                <a:path w="824114" h="594678">
                  <a:moveTo>
                    <a:pt x="103846" y="0"/>
                  </a:moveTo>
                  <a:lnTo>
                    <a:pt x="720268" y="0"/>
                  </a:lnTo>
                  <a:cubicBezTo>
                    <a:pt x="747810" y="0"/>
                    <a:pt x="774224" y="10941"/>
                    <a:pt x="793698" y="30416"/>
                  </a:cubicBezTo>
                  <a:cubicBezTo>
                    <a:pt x="813173" y="49891"/>
                    <a:pt x="824114" y="76304"/>
                    <a:pt x="824114" y="103846"/>
                  </a:cubicBezTo>
                  <a:lnTo>
                    <a:pt x="824114" y="490833"/>
                  </a:lnTo>
                  <a:cubicBezTo>
                    <a:pt x="824114" y="518374"/>
                    <a:pt x="813173" y="544788"/>
                    <a:pt x="793698" y="564263"/>
                  </a:cubicBezTo>
                  <a:cubicBezTo>
                    <a:pt x="774224" y="583738"/>
                    <a:pt x="747810" y="594678"/>
                    <a:pt x="720268" y="594678"/>
                  </a:cubicBezTo>
                  <a:lnTo>
                    <a:pt x="103846" y="594678"/>
                  </a:lnTo>
                  <a:cubicBezTo>
                    <a:pt x="46493" y="594678"/>
                    <a:pt x="0" y="548185"/>
                    <a:pt x="0" y="490833"/>
                  </a:cubicBezTo>
                  <a:lnTo>
                    <a:pt x="0" y="103846"/>
                  </a:lnTo>
                  <a:cubicBezTo>
                    <a:pt x="0" y="76304"/>
                    <a:pt x="10941" y="49891"/>
                    <a:pt x="30416" y="30416"/>
                  </a:cubicBezTo>
                  <a:cubicBezTo>
                    <a:pt x="49891" y="10941"/>
                    <a:pt x="76304" y="0"/>
                    <a:pt x="10384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TextBox 20"/>
            <p:cNvSpPr txBox="1"/>
            <p:nvPr/>
          </p:nvSpPr>
          <p:spPr>
            <a:xfrm>
              <a:off x="0" y="-38100"/>
              <a:ext cx="824114" cy="6327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92" name="Group 21"/>
          <p:cNvGrpSpPr/>
          <p:nvPr/>
        </p:nvGrpSpPr>
        <p:grpSpPr>
          <a:xfrm>
            <a:off x="9650807" y="3664683"/>
            <a:ext cx="5758627" cy="2345947"/>
            <a:chOff x="0" y="0"/>
            <a:chExt cx="1853147" cy="754934"/>
          </a:xfrm>
        </p:grpSpPr>
        <p:sp>
          <p:nvSpPr>
            <p:cNvPr id="93" name="Freeform 22"/>
            <p:cNvSpPr/>
            <p:nvPr/>
          </p:nvSpPr>
          <p:spPr>
            <a:xfrm>
              <a:off x="0" y="0"/>
              <a:ext cx="1853147" cy="754934"/>
            </a:xfrm>
            <a:custGeom>
              <a:avLst/>
              <a:gdLst/>
              <a:ahLst/>
              <a:cxnLst/>
              <a:rect l="l" t="t" r="r" b="b"/>
              <a:pathLst>
                <a:path w="1853147" h="754934">
                  <a:moveTo>
                    <a:pt x="67220" y="0"/>
                  </a:moveTo>
                  <a:lnTo>
                    <a:pt x="1785926" y="0"/>
                  </a:lnTo>
                  <a:cubicBezTo>
                    <a:pt x="1803754" y="0"/>
                    <a:pt x="1820852" y="7082"/>
                    <a:pt x="1833458" y="19688"/>
                  </a:cubicBezTo>
                  <a:cubicBezTo>
                    <a:pt x="1846064" y="32295"/>
                    <a:pt x="1853147" y="49392"/>
                    <a:pt x="1853147" y="67220"/>
                  </a:cubicBezTo>
                  <a:lnTo>
                    <a:pt x="1853147" y="687714"/>
                  </a:lnTo>
                  <a:cubicBezTo>
                    <a:pt x="1853147" y="705542"/>
                    <a:pt x="1846064" y="722639"/>
                    <a:pt x="1833458" y="735246"/>
                  </a:cubicBezTo>
                  <a:cubicBezTo>
                    <a:pt x="1820852" y="747852"/>
                    <a:pt x="1803754" y="754934"/>
                    <a:pt x="1785926" y="754934"/>
                  </a:cubicBezTo>
                  <a:lnTo>
                    <a:pt x="67220" y="754934"/>
                  </a:lnTo>
                  <a:cubicBezTo>
                    <a:pt x="49392" y="754934"/>
                    <a:pt x="32295" y="747852"/>
                    <a:pt x="19688" y="735246"/>
                  </a:cubicBezTo>
                  <a:cubicBezTo>
                    <a:pt x="7082" y="722639"/>
                    <a:pt x="0" y="705542"/>
                    <a:pt x="0" y="687714"/>
                  </a:cubicBezTo>
                  <a:lnTo>
                    <a:pt x="0" y="67220"/>
                  </a:lnTo>
                  <a:cubicBezTo>
                    <a:pt x="0" y="49392"/>
                    <a:pt x="7082" y="32295"/>
                    <a:pt x="19688" y="19688"/>
                  </a:cubicBezTo>
                  <a:cubicBezTo>
                    <a:pt x="32295" y="7082"/>
                    <a:pt x="49392" y="0"/>
                    <a:pt x="6722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TextBox 23"/>
            <p:cNvSpPr txBox="1"/>
            <p:nvPr/>
          </p:nvSpPr>
          <p:spPr>
            <a:xfrm>
              <a:off x="0" y="-38100"/>
              <a:ext cx="1853147" cy="793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95" name="TextBox 44"/>
          <p:cNvSpPr txBox="1"/>
          <p:nvPr/>
        </p:nvSpPr>
        <p:spPr>
          <a:xfrm>
            <a:off x="9650807" y="2919810"/>
            <a:ext cx="372761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5"/>
              </a:lnSpc>
            </a:pPr>
            <a:r>
              <a:rPr lang="en-US" sz="6000" dirty="0">
                <a:solidFill>
                  <a:srgbClr val="0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961" b="93791" l="0" r="100000">
                        <a14:foregroundMark x1="47876" y1="46242" x2="47876" y2="46242"/>
                        <a14:foregroundMark x1="54248" y1="44771" x2="54248" y2="44771"/>
                        <a14:foregroundMark x1="55882" y1="44771" x2="55882" y2="44771"/>
                        <a14:foregroundMark x1="57516" y1="46242" x2="62255" y2="50980"/>
                        <a14:foregroundMark x1="63725" y1="65196" x2="63725" y2="65196"/>
                        <a14:foregroundMark x1="43137" y1="57353" x2="43137" y2="57353"/>
                        <a14:foregroundMark x1="41667" y1="49510" x2="41667" y2="49510"/>
                        <a14:foregroundMark x1="41667" y1="44771" x2="41667" y2="44771"/>
                        <a14:foregroundMark x1="41667" y1="44771" x2="41667" y2="44771"/>
                        <a14:foregroundMark x1="55882" y1="44771" x2="55882" y2="44771"/>
                        <a14:foregroundMark x1="57516" y1="44771" x2="57516" y2="44771"/>
                        <a14:foregroundMark x1="62255" y1="44771" x2="62255" y2="44771"/>
                        <a14:foregroundMark x1="62255" y1="44771" x2="62255" y2="44771"/>
                        <a14:foregroundMark x1="62255" y1="54248" x2="62255" y2="54248"/>
                        <a14:foregroundMark x1="62255" y1="54248" x2="62255" y2="54248"/>
                        <a14:foregroundMark x1="60621" y1="54248" x2="60621" y2="54248"/>
                        <a14:foregroundMark x1="55882" y1="52614" x2="55882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  <a14:foregroundMark x1="54248" y1="52614" x2="54248" y2="526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361" y="2315918"/>
            <a:ext cx="1627598" cy="16275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10924064" y="4030373"/>
                <a:ext cx="2442895" cy="16535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r>
                            <a:rPr lang="en-US" sz="5400" b="1" i="1" smtClean="0">
                              <a:latin typeface="Cambria Math" panose="02040503050406030204" pitchFamily="18" charset="0"/>
                            </a:rPr>
                            <m:t>𝟐𝟒</m:t>
                          </m:r>
                        </m:den>
                      </m:f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4064" y="4030373"/>
                <a:ext cx="2442895" cy="1653594"/>
              </a:xfrm>
              <a:prstGeom prst="rect">
                <a:avLst/>
              </a:prstGeom>
              <a:blipFill rotWithShape="0"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925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1476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1476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" dur="1476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6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1476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5"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5" grpId="0"/>
      <p:bldP spid="66" grpId="0"/>
      <p:bldP spid="86" grpId="0"/>
      <p:bldP spid="88" grpId="0"/>
      <p:bldP spid="95" grpId="0"/>
      <p:bldP spid="9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13716000" cy="10287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378" y="2016529"/>
            <a:ext cx="1251858" cy="10747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131" y="6115608"/>
            <a:ext cx="1080120" cy="10801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Freeform 6"/>
          <p:cNvSpPr/>
          <p:nvPr/>
        </p:nvSpPr>
        <p:spPr>
          <a:xfrm>
            <a:off x="13058817" y="7467526"/>
            <a:ext cx="2416681" cy="2048470"/>
          </a:xfrm>
          <a:custGeom>
            <a:avLst/>
            <a:gdLst/>
            <a:ahLst/>
            <a:cxnLst/>
            <a:rect l="l" t="t" r="r" b="b"/>
            <a:pathLst>
              <a:path w="5380982" h="5694161">
                <a:moveTo>
                  <a:pt x="0" y="0"/>
                </a:moveTo>
                <a:lnTo>
                  <a:pt x="5380982" y="0"/>
                </a:lnTo>
                <a:lnTo>
                  <a:pt x="5380982" y="5694161"/>
                </a:lnTo>
                <a:lnTo>
                  <a:pt x="0" y="56941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684" y="5963136"/>
            <a:ext cx="1053667" cy="12325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43" y="4015020"/>
            <a:ext cx="1377044" cy="11822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8804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6111E-6 3.82716E-6 L 0.1118 3.82716E-6 C 0.16189 3.82716E-6 0.22369 0.0554 0.22369 0.10061 L 0.22369 0.20123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81" y="100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596</Words>
  <Application>Microsoft Office PowerPoint</Application>
  <PresentationFormat>Custom</PresentationFormat>
  <Paragraphs>129</Paragraphs>
  <Slides>26</Slides>
  <Notes>3</Notes>
  <HiddenSlides>0</HiddenSlides>
  <MMClips>16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Aptos</vt:lpstr>
      <vt:lpstr>Arial</vt:lpstr>
      <vt:lpstr>Bubblebody Neue Ultra-Bold</vt:lpstr>
      <vt:lpstr>Calibri</vt:lpstr>
      <vt:lpstr>Cambria</vt:lpstr>
      <vt:lpstr>Cambria Math</vt:lpstr>
      <vt:lpstr>Chapbook</vt:lpstr>
      <vt:lpstr>Open Sans ExtraBold</vt:lpstr>
      <vt:lpstr>Paytone One</vt:lpstr>
      <vt:lpstr>Times New Roman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Colourful Illustrative Class Agenda Educational Presentation</dc:title>
  <dc:creator>ASUS VivoBook</dc:creator>
  <cp:lastModifiedBy>Chang Chang</cp:lastModifiedBy>
  <cp:revision>68</cp:revision>
  <dcterms:created xsi:type="dcterms:W3CDTF">2006-08-16T00:00:00Z</dcterms:created>
  <dcterms:modified xsi:type="dcterms:W3CDTF">2024-08-13T17:14:57Z</dcterms:modified>
  <dc:identifier>DAFxOtQwmjo</dc:identifier>
</cp:coreProperties>
</file>